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ink/ink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76" r:id="rId3"/>
    <p:sldId id="262" r:id="rId4"/>
    <p:sldId id="258" r:id="rId5"/>
    <p:sldId id="283" r:id="rId6"/>
    <p:sldId id="284" r:id="rId7"/>
    <p:sldId id="295" r:id="rId8"/>
    <p:sldId id="281" r:id="rId9"/>
    <p:sldId id="282" r:id="rId10"/>
    <p:sldId id="285" r:id="rId11"/>
    <p:sldId id="286" r:id="rId12"/>
    <p:sldId id="287" r:id="rId13"/>
    <p:sldId id="288" r:id="rId14"/>
    <p:sldId id="296" r:id="rId15"/>
    <p:sldId id="297" r:id="rId16"/>
    <p:sldId id="289" r:id="rId17"/>
    <p:sldId id="290" r:id="rId18"/>
    <p:sldId id="291" r:id="rId19"/>
    <p:sldId id="292" r:id="rId20"/>
    <p:sldId id="293" r:id="rId21"/>
    <p:sldId id="294" r:id="rId22"/>
    <p:sldId id="298" r:id="rId23"/>
    <p:sldId id="279" r:id="rId24"/>
    <p:sldId id="266" r:id="rId25"/>
    <p:sldId id="267" r:id="rId26"/>
    <p:sldId id="278" r:id="rId27"/>
    <p:sldId id="299" r:id="rId28"/>
    <p:sldId id="300" r:id="rId29"/>
    <p:sldId id="301" r:id="rId30"/>
    <p:sldId id="302" r:id="rId31"/>
    <p:sldId id="303" r:id="rId32"/>
    <p:sldId id="304" r:id="rId33"/>
    <p:sldId id="305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19D6F-FE89-490A-89A4-DC3543EF6C8A}" v="1" dt="2025-10-23T23:12:10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0FD2B2AF-1CBD-4791-B31C-CD17EA2DA4C1}"/>
    <pc:docChg chg="addSld modSld">
      <pc:chgData name="Danny Young" userId="cb0f4ce2-eb4f-479e-8e8f-3beb257e632f" providerId="ADAL" clId="{0FD2B2AF-1CBD-4791-B31C-CD17EA2DA4C1}" dt="2023-10-25T22:15:48.286" v="4"/>
      <pc:docMkLst>
        <pc:docMk/>
      </pc:docMkLst>
      <pc:sldChg chg="add">
        <pc:chgData name="Danny Young" userId="cb0f4ce2-eb4f-479e-8e8f-3beb257e632f" providerId="ADAL" clId="{0FD2B2AF-1CBD-4791-B31C-CD17EA2DA4C1}" dt="2023-10-25T22:09:32.807" v="2"/>
        <pc:sldMkLst>
          <pc:docMk/>
          <pc:sldMk cId="2109112279" sldId="266"/>
        </pc:sldMkLst>
      </pc:sldChg>
      <pc:sldChg chg="add">
        <pc:chgData name="Danny Young" userId="cb0f4ce2-eb4f-479e-8e8f-3beb257e632f" providerId="ADAL" clId="{0FD2B2AF-1CBD-4791-B31C-CD17EA2DA4C1}" dt="2023-10-25T22:09:32.807" v="2"/>
        <pc:sldMkLst>
          <pc:docMk/>
          <pc:sldMk cId="3315379800" sldId="267"/>
        </pc:sldMkLst>
      </pc:sldChg>
      <pc:sldChg chg="add">
        <pc:chgData name="Danny Young" userId="cb0f4ce2-eb4f-479e-8e8f-3beb257e632f" providerId="ADAL" clId="{0FD2B2AF-1CBD-4791-B31C-CD17EA2DA4C1}" dt="2023-10-25T22:09:32.807" v="2"/>
        <pc:sldMkLst>
          <pc:docMk/>
          <pc:sldMk cId="3374027181" sldId="278"/>
        </pc:sldMkLst>
      </pc:sldChg>
      <pc:sldChg chg="add">
        <pc:chgData name="Danny Young" userId="cb0f4ce2-eb4f-479e-8e8f-3beb257e632f" providerId="ADAL" clId="{0FD2B2AF-1CBD-4791-B31C-CD17EA2DA4C1}" dt="2023-10-25T22:09:32.807" v="2"/>
        <pc:sldMkLst>
          <pc:docMk/>
          <pc:sldMk cId="1240355246" sldId="279"/>
        </pc:sldMkLst>
      </pc:sldChg>
      <pc:sldChg chg="addSp delSp">
        <pc:chgData name="Danny Young" userId="cb0f4ce2-eb4f-479e-8e8f-3beb257e632f" providerId="ADAL" clId="{0FD2B2AF-1CBD-4791-B31C-CD17EA2DA4C1}" dt="2023-10-25T22:09:20.310" v="1"/>
        <pc:sldMkLst>
          <pc:docMk/>
          <pc:sldMk cId="1641505065" sldId="294"/>
        </pc:sldMkLst>
        <pc:picChg chg="add del">
          <ac:chgData name="Danny Young" userId="cb0f4ce2-eb4f-479e-8e8f-3beb257e632f" providerId="ADAL" clId="{0FD2B2AF-1CBD-4791-B31C-CD17EA2DA4C1}" dt="2023-10-25T22:09:20.310" v="1"/>
          <ac:picMkLst>
            <pc:docMk/>
            <pc:sldMk cId="1641505065" sldId="294"/>
            <ac:picMk id="3" creationId="{9F5F34D8-A17B-45E3-A125-9D2097677C25}"/>
          </ac:picMkLst>
        </pc:picChg>
      </pc:sldChg>
      <pc:sldChg chg="add">
        <pc:chgData name="Danny Young" userId="cb0f4ce2-eb4f-479e-8e8f-3beb257e632f" providerId="ADAL" clId="{0FD2B2AF-1CBD-4791-B31C-CD17EA2DA4C1}" dt="2023-10-25T22:09:32.807" v="2"/>
        <pc:sldMkLst>
          <pc:docMk/>
          <pc:sldMk cId="4045023080" sldId="298"/>
        </pc:sldMkLst>
      </pc:sldChg>
      <pc:sldChg chg="add">
        <pc:chgData name="Danny Young" userId="cb0f4ce2-eb4f-479e-8e8f-3beb257e632f" providerId="ADAL" clId="{0FD2B2AF-1CBD-4791-B31C-CD17EA2DA4C1}" dt="2023-10-25T22:09:32.807" v="2"/>
        <pc:sldMkLst>
          <pc:docMk/>
          <pc:sldMk cId="2059152623" sldId="299"/>
        </pc:sldMkLst>
      </pc:sldChg>
      <pc:sldChg chg="add">
        <pc:chgData name="Danny Young" userId="cb0f4ce2-eb4f-479e-8e8f-3beb257e632f" providerId="ADAL" clId="{0FD2B2AF-1CBD-4791-B31C-CD17EA2DA4C1}" dt="2023-10-25T22:09:32.807" v="2"/>
        <pc:sldMkLst>
          <pc:docMk/>
          <pc:sldMk cId="3088172781" sldId="300"/>
        </pc:sldMkLst>
      </pc:sldChg>
      <pc:sldChg chg="add">
        <pc:chgData name="Danny Young" userId="cb0f4ce2-eb4f-479e-8e8f-3beb257e632f" providerId="ADAL" clId="{0FD2B2AF-1CBD-4791-B31C-CD17EA2DA4C1}" dt="2023-10-25T22:09:32.807" v="2"/>
        <pc:sldMkLst>
          <pc:docMk/>
          <pc:sldMk cId="2767374780" sldId="301"/>
        </pc:sldMkLst>
      </pc:sldChg>
      <pc:sldChg chg="add">
        <pc:chgData name="Danny Young" userId="cb0f4ce2-eb4f-479e-8e8f-3beb257e632f" providerId="ADAL" clId="{0FD2B2AF-1CBD-4791-B31C-CD17EA2DA4C1}" dt="2023-10-25T22:09:32.807" v="2"/>
        <pc:sldMkLst>
          <pc:docMk/>
          <pc:sldMk cId="1447672123" sldId="302"/>
        </pc:sldMkLst>
      </pc:sldChg>
      <pc:sldChg chg="add">
        <pc:chgData name="Danny Young" userId="cb0f4ce2-eb4f-479e-8e8f-3beb257e632f" providerId="ADAL" clId="{0FD2B2AF-1CBD-4791-B31C-CD17EA2DA4C1}" dt="2023-10-25T22:09:32.807" v="2"/>
        <pc:sldMkLst>
          <pc:docMk/>
          <pc:sldMk cId="2242023097" sldId="303"/>
        </pc:sldMkLst>
      </pc:sldChg>
      <pc:sldChg chg="add modAnim">
        <pc:chgData name="Danny Young" userId="cb0f4ce2-eb4f-479e-8e8f-3beb257e632f" providerId="ADAL" clId="{0FD2B2AF-1CBD-4791-B31C-CD17EA2DA4C1}" dt="2023-10-25T22:15:48.286" v="4"/>
        <pc:sldMkLst>
          <pc:docMk/>
          <pc:sldMk cId="2707223180" sldId="304"/>
        </pc:sldMkLst>
      </pc:sldChg>
      <pc:sldChg chg="add">
        <pc:chgData name="Danny Young" userId="cb0f4ce2-eb4f-479e-8e8f-3beb257e632f" providerId="ADAL" clId="{0FD2B2AF-1CBD-4791-B31C-CD17EA2DA4C1}" dt="2023-10-25T22:09:32.807" v="2"/>
        <pc:sldMkLst>
          <pc:docMk/>
          <pc:sldMk cId="3657876352" sldId="305"/>
        </pc:sldMkLst>
      </pc:sldChg>
    </pc:docChg>
  </pc:docChgLst>
  <pc:docChgLst>
    <pc:chgData name="Danny Young" userId="cb0f4ce2-eb4f-479e-8e8f-3beb257e632f" providerId="ADAL" clId="{28019D6F-FE89-490A-89A4-DC3543EF6C8A}"/>
    <pc:docChg chg="modSld">
      <pc:chgData name="Danny Young" userId="cb0f4ce2-eb4f-479e-8e8f-3beb257e632f" providerId="ADAL" clId="{28019D6F-FE89-490A-89A4-DC3543EF6C8A}" dt="2025-10-23T23:12:10.338" v="0"/>
      <pc:docMkLst>
        <pc:docMk/>
      </pc:docMkLst>
      <pc:sldChg chg="addSp">
        <pc:chgData name="Danny Young" userId="cb0f4ce2-eb4f-479e-8e8f-3beb257e632f" providerId="ADAL" clId="{28019D6F-FE89-490A-89A4-DC3543EF6C8A}" dt="2025-10-23T23:12:10.338" v="0"/>
        <pc:sldMkLst>
          <pc:docMk/>
          <pc:sldMk cId="306903258" sldId="289"/>
        </pc:sldMkLst>
        <pc:inkChg chg="add">
          <ac:chgData name="Danny Young" userId="cb0f4ce2-eb4f-479e-8e8f-3beb257e632f" providerId="ADAL" clId="{28019D6F-FE89-490A-89A4-DC3543EF6C8A}" dt="2025-10-23T23:12:10.338" v="0"/>
          <ac:inkMkLst>
            <pc:docMk/>
            <pc:sldMk cId="306903258" sldId="289"/>
            <ac:inkMk id="3" creationId="{F8B7F440-F017-D3A3-3247-795296F59C3A}"/>
          </ac:inkMkLst>
        </pc:inkChg>
      </pc:sldChg>
      <pc:sldChg chg="addSp">
        <pc:chgData name="Danny Young" userId="cb0f4ce2-eb4f-479e-8e8f-3beb257e632f" providerId="ADAL" clId="{28019D6F-FE89-490A-89A4-DC3543EF6C8A}" dt="2025-10-23T23:12:10.338" v="0"/>
        <pc:sldMkLst>
          <pc:docMk/>
          <pc:sldMk cId="3923198428" sldId="297"/>
        </pc:sldMkLst>
        <pc:inkChg chg="add">
          <ac:chgData name="Danny Young" userId="cb0f4ce2-eb4f-479e-8e8f-3beb257e632f" providerId="ADAL" clId="{28019D6F-FE89-490A-89A4-DC3543EF6C8A}" dt="2025-10-23T23:12:10.338" v="0"/>
          <ac:inkMkLst>
            <pc:docMk/>
            <pc:sldMk cId="3923198428" sldId="297"/>
            <ac:inkMk id="2" creationId="{FB624865-3783-09EB-0F1A-1D81EFFEAB43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3T18:55:58.6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9021 9891 2227 0,'1'30'17'16,"1"-30"-6"-16,16 0-71 15,7-1 19-15,19-2 39 16,5 0 0-16,13-3 0 16,6-3 1-16,6-2 3 15,0-1 1-15,2-2 1 16,4-2-2-16,7 2-1 16,9 1 0-16,3 5-1 15,-2 2 9-15,-4 6 3 0,1 0 7 16,11 1 10-16,-2 2 0 15,-2-3 6-15,2 5-1 16,-1 0-6-16,7-1-6 16,3-1-10-16,3-1-4 15,3 1-1-15,1-2 5 16,4-1 5-16,0 0 6 16,2 0 9-16,1 0 0 0,-4 2 0 15,2 1-4-15,4 1-11 16,0 1-3-16,1 0-5 15,-2 0-3-15,1-2-1 16,-3 1-1-16,9-2 0 16,3 2 0-16,-3-1-1 15,2 1-1-15,6 1 15 16,4-1 0-16,-4 1 3 16,4-1 0-16,5-2-15 15,-8 0 0-15,8 1-3 16,4-1 0-16,-11 2 0 15,7-1 0-15,10 1 0 16,-6-2-1-16,7 0 2 16,4 2 0-16,-8 1 4 15,11-1 1-15,0 2 0 16,-3 0-2-16,8 0-3 0,2-1-1 16,-4 0 1-16,6-2-1 15,1 2 1-15,-5 0 0 16,13-1 12-16,-4 1 4 15,1 1 0-15,6 0 0 16,-2 1-11-16,11-1-4 16,1 0 0-16,0-1 0 15,3-3-1-15,-6 2 0 16,8-3 0-16,5 0-1 0,6-1-1 16,1-1 0-16,8 0 1 15,-8-2-1-15,1 2 2 16,-2-3-10-16,-11 2 27 15,7-3 3-15,-15-2 2 16,-3 1 10-16,-11-1-27 16,-13 0-2-16,-6 0-1 15,-6 2 0-15,-33 1-14 16,-15-1-11-16,-40 1-51 16,-20 0-52-16,-23 0-140 15,-8-1-133-15,-44-29 213 16</inkml:trace>
  <inkml:trace contextRef="#ctx0" brushRef="#br0" timeOffset="1097.7">16121 4662 2042 0,'21'1'20'15,"-23"11"-54"-15,-11 9-8 16,-4 23 38-16,2 15 11 16,-4 25 19-16,0 7 5 0,3 7 3 15,1 5 0-15,6 11-4 16,3 7-3-16,8 12-6 16,3 6-3-16,7 10-4 15,0 2-1-15,2 10 7 16,1 1 9-16,1-8 5 15,-2 3-3-15,3 6-5 16,-2-4-8-16,3-7-5 16,-2-5 3-16,-1-8 11 15,-2-6 4-15,-6 2 13 16,-1-1 2-16,1 1-11 16,0-1-4-16,2-3-11 15,1-1-6-15,0 0-2 16,0 3-1-16,-1 6-2 15,1 5 2-15,-3 8 0 16,-1-3 0-16,1 6 4 16,-1 4-1-16,0-9-1 0,-2 1 1 15,2 10-3-15,-1-5-1 16,0-8 5-16,1 0 0 16,-1 0 13-16,-3-4 0 15,-4 17-4-15,-3 8 0 16,-6-3-15-16,-2 7-1 15,1 9 8-15,2-9 0 16,3 5-1-16,4-2 1 0,3-13-11 16,3-2 0-16,4-1 0 15,0-2-1-15,3-2 0 16,1 4 0-16,0 8-1 16,-1-7 1-16,0 8 1 15,-3 5 0-15,0-10 1 16,1 5 0-16,-2 4 1 15,0-12 3-15,1 6 3 16,-1 5-2-16,1-6 3 16,2 9-5-16,-1 7-3 15,-1-7 0-15,1 16-1 16,1 6-2-16,-4-7 2 16,0 9-1-16,0 8-11 15,-2 7 0-15,2 17 2 16,2 6-6-16,-1-2 14 15,0-10-3-15,2-3-5 0,1-10-2 16,3-9-23-16,2 0-4 16,2-27-19-16,1-12-28 15,-2-45-88-15,-3-24-77 16,-11-70 125-16</inkml:trace>
  <inkml:trace contextRef="#ctx0" brushRef="#br0" timeOffset="3747">16277 9130 1405 0,'19'16'85'16,"-25"-17"85"-16,5 1-146 16,0 0 5-16,0-1-12 15,0 1 6-15,-2-2 8 16,3 2 9-16,-1-1 21 15,0-1 0-15,-9-2 3 16,7 2-1-16,-1 1-9 16,0 1 5-16,-3-1 11 15,1 1 5-15,1-1 3 16,4 1-11-16,0 0-27 16,-1-1-14-16,0 1-19 15,0-1 1-15,0-1-5 16,1 1-3-16,-4-9-3 15,9 0-7-15,1-5-5 0,4-2 1 16,3-1-1-16,0 4 1 16,-5 7 6-16,-1 3 4 15,-5 4 5-15,-1 0 7 16,0 3 12-16,-6 6 1 16,-13 14-1-16,-7 4 8 15,-6 5 12-15,0-5 11 16,10-13 13-16,5-3-13 15,10-9-24-15,6-2-15 16,-3-7-19-16,8-6-4 0,7-14 1 16,3-6-1-16,11-3-2 15,-2 6-1-15,3 9-4 16,2 8 7-16,-5 9-108 16,3 3-85-16,-3 6 115 15</inkml:trace>
  <inkml:trace contextRef="#ctx0" brushRef="#br0" timeOffset="6611.75">21718 3074 1595 0,'-26'47'22'0,"8"39"-37"16,7-14-8-16,18-6 33 0,8-6 5 16,10-18 6-16,3-12 7 15,9-26 8-15,9-10 3 16,9-26 4-16,2-15-3 16,2-19-22-16,-5-7 26 15,-9 2 1-15,-3 11-2 16,-12 19 16-16,-8 10-21 15,-11 19 4-15,-5 6-2 0,-1 10-14 16,1 6-11-16,1 21-15 16,0 14-2-16,-1 37-1 15,-1 18 1-15,4 19-1 16,5 7 1-16,10 8 2 16,4-5 0-16,8-15 3 15,-1-11 0-15,-9-32 2 16,-7-12 1-16,-14-15 5 15,-7-6 2-15,-12-10 4 16,-8-4 12-16,-11-7 22 16,-7-6 7-16,-8-11-11 15,0-8-30-15,-3-23-88 16,4-12-48-16,10-26-127 16,10-8-95-16,27-26 193 15</inkml:trace>
  <inkml:trace contextRef="#ctx0" brushRef="#br0" timeOffset="6829.22">22667 3188 2164 0,'12'2'-4'16,"8"3"-62"-16,37 2-30 15,1-1 106-15,1 0 1 0,-10-3-1 16,-2-3-2-16,-6-1 2 16,-6-2-62-16,-8-2-252 15,-5-2 207-15</inkml:trace>
  <inkml:trace contextRef="#ctx0" brushRef="#br0" timeOffset="7015.12">22801 3339 2272 0,'38'27'45'0,"20"-16"-134"16,0 1 92-16,10 1 0 16,-8-5 0-16,-2-8-1 15,5-5-28-15,-1-13-158 0,4-10-176 16,3-13 187-1</inkml:trace>
  <inkml:trace contextRef="#ctx0" brushRef="#br0" timeOffset="7298.76">24214 3005 2231 0,'-4'0'23'0,"4"7"-67"15,-2 8 44-15,-7 9 20 16,-2 8 8-16,-11 12-11 16,-1 6-4-16,-11 12-7 15,1 3-2-15,-3 1 4 16,1-3-22-16,2-15-67 15,1-10-44-15,3-9-148 16,3-7-103-16,-3-15 210 16</inkml:trace>
  <inkml:trace contextRef="#ctx0" brushRef="#br0" timeOffset="7516.48">23822 3107 1564 0,'6'3'52'0,"6"2"2"16,4 14 8-16,-1 5 29 16,3 9 15-16,2 5-7 15,6 11-37-15,6 2-17 16,7-1-25-16,-2-3-8 16,5-12-14-16,-3-10-23 0,0-12-77 15,2-8-61-15,3-19-264 16,3-11 247-16</inkml:trace>
  <inkml:trace contextRef="#ctx0" brushRef="#br0" timeOffset="7716.9">24748 3040 1708 0,'2'4'41'0,"4"9"-4"15,1 8 28-15,1 11 35 16,1 5 2-16,2 10-31 15,2 2-20-15,3 2-27 16,-1-1-10-16,-4-9-8 16,-4-4-12-16,-2-16-55 15,-5-6-43-15,0-7-135 16,-5-6-144-16,-16-12 218 16</inkml:trace>
  <inkml:trace contextRef="#ctx0" brushRef="#br0" timeOffset="7906.49">24344 3308 2064 0,'9'10'22'15,"23"-4"-50"-15,13 1 9 16,26 1 49-16,13-1 0 0,12-7-11 16,1-3-8-16,4-10-17 15,-10-5-54-15,-2-8-196 16,0-6 162-16</inkml:trace>
  <inkml:trace contextRef="#ctx0" brushRef="#br0" timeOffset="8131.62">25587 2959 2327 0,'1'26'23'0,"4"-16"-13"15,1 5-73-15,5 15 84 16,-2 6 14-16,2 16 5 16,1 6-9-16,1 17-11 15,2 4-4-15,-1 3-10 0,3 1-2 16,0-5-50 0,2-3-43-16,4-1-138 0,-2 0-175 15,8-22 228-15</inkml:trace>
  <inkml:trace contextRef="#ctx0" brushRef="#br0" timeOffset="10093.11">23373 2722 1317 0,'8'-3'235'0,"-30"-5"-208"16,25-9 27-16,3 0 7 15,1-2 14-15,-3 3 18 16,-1 3-1-16,-1 3-2 16,-1 4 0-16,-1 5 7 15,0 0 1-15,0 0-15 16,0 1-10-16,0 0-41 15,0 0-16-15,2 13-7 16,3 8 1-16,3 28 5 16,-1 19 0-16,5 27-6 15,2 6-5-15,3 11-3 16,2 3 0-16,-4 6 0 16,-4-4 10-16,-4-10 12 15,-1-14 7-15,0-17 15 0,0-4-4 16,-1-16-8-16,-1-5-4 15,-3-16-10-15,1-9-4 16,-2-9 1-16,0-6-13 16,0-10-49-16,0 0-46 15,0-11-133-15,3-22-138 16,16-32 202-16</inkml:trace>
  <inkml:trace contextRef="#ctx0" brushRef="#br0" timeOffset="10543.45">26245 2709 1247 0,'-9'-23'87'0,"9"-9"51"15,2 3-5-15,1 3 25 16,-2 8 13-16,0 7-9 15,-1 6-16-15,0 5-18 16,0 0-48-16,1 2-18 16,-1 23-40-16,0 13-5 15,0 46-1-15,-2 20-1 16,2 23-3-16,0 11-1 0,5 6-3 16,4-5-1-16,9-4-1 15,4-9-2-15,11-14-2 16,3-4-11-16,5-19-87 15,3-11-70-15,0-20 83 16</inkml:trace>
  <inkml:trace contextRef="#ctx0" brushRef="#br0" timeOffset="15837.86">15616 9864 1445 0,'-3'8'40'15,"1"-7"-32"-15,1 2-48 16,-1-2-81-16,2-1-48 16,-2-4 8-16,1-4 27 15,-3-5 74-15,2-3 28 16,1-1 25-16</inkml:trace>
  <inkml:trace contextRef="#ctx0" brushRef="#br0" timeOffset="18891.21">15523 9844 1713 0,'-2'7'103'16,"-1"1"137"-16,9-4-205 16,3-2 5-16,1 2 13 15,0-3 1-15,-5 0-12 16,-4-1-3-16,0 0-4 15,0 0-6-15,0 0-11 16,-1 0-4-16,0 0-4 16,0 0 1-16,0 1-3 15,1 4-2-15,-1 0-4 16,0-2 0-16,2 3 6 0,0 0 10 16,-1-1 18-16,0-2 13 15,-1-1 20-15,0-1 1 16,0 0-10-16,0 1-9 15,0-1-8-15,0 1-6 16,0-1 3-16,-1 0-3 16,0 0-10-16,0-1 2 15,0 0 0-15,-1 0 4 16,-5-2 2-16,1-1-3 0,-2 0-1 16,-3-1-2-16,-3-2 0 15,-1 1-1-15,-3-1-4 16,2 0-4-16,-2-3-6 15,1 2-3-15,1-3-2 16,-1-2-1-16,1 0 2 16,-3-2 0-16,-3 3 0 15,0-2-1-15,-4-5-2 16,1 1-2-16,2-9-2 16,-2-3 0-16,-1-3-1 15,2 0 0-15,-7 1 2 16,1-1-1-16,1 5 6 15,1-4 0-15,3 5-1 16,2-1 0-16,-2-1-6 16,-1-1 1-16,-1-1-1 15,-1-2-1-15,0-3 0 0,1 3 0 16,-2-2 0-16,5 0 0 16,-7-8 1-16,-5-8-1 15,-5 2 0-15,-4-3 1 16,1 1 1-16,-1 2 0 15,5 0 4-15,1 2 2 16,-5 0-1-16,5 3-2 16,-5-4-2-16,0-2-2 0,-3-4 3 15,-5-5 2-15,-6-2-3 16,-3-1 1-16,3 3-1 16,1 2-1-16,7 2 1 15,-1 2-1-15,-3-5 0 16,-6-4 0-16,-5-4 0 15,-3 0 0-15,2 3-1 16,7 4 0-16,3 4 0 16,4 5 0-16,2 3 1 15,-5-4 0-15,-7-4 0 16,-3-6 1-16,-4 0-1 16,5 2-1-16,4 0 0 15,3 4-1-15,3 3 0 16,-4 2 0-16,-4 1 0 15,-1-3 0-15,3-7 0 16,3-2 0-16,10 2 0 0,0 0-1 16,6 5 0-16,2 2 0 15,-8 4 0-15,-3 7 0 16,-3 1 2-16,-4-1-1 16,3-5 1-16,0-5 0 15,1-4-1-15,1-1 1 16,2 1-1-16,-2 0-1 15,-4 2 6-15,-4 4-9 16,-6 1 3-16,-1-1 2 16,1-9-6-16,5-2 8 0,1-3-4 15,4 2 0-15,1 5 1 16,-3 2-1-16,0 7 1 16,5 2-2-16,5 7 0 15,6 2-1-15,6-4-1 16,3-3 2-16,0-8-1 15,3 4 2-15,-2 4 0 16,0 1 0-16,0 9 1 16,-1 4-1-16,8 7-1 15,4 2-1-15,7 8-1 16,4 3-1-16,7 3-15 16,3 5 10-16,-1 0-15 15,1 0-5-15,0 0-1 16,0 0-1-16,1 2 3 15,4 4 6-15,10 6 12 16,6 5-8-16,10 10 8 16,5 4 1-16,3 8 0 15,2 3 1-15,1 6 1 0,0 0 1 16,3 2 0-16,5-4 2 16,4-3-1-16,2-4 3 15,3 1 1-15,-2 4 0 16,-5 6 1-16,-2 3 0 15,-4 3 1-15,1 0 0 16,4 0 0-16,5-3-1 16,-2-5 1-16,2-6 0 0,0-3 0 15,-3 3 0-15,-4 6 2 16,-7 6-1-16,-2 3 1 16,2 3 1-16,0-2-2 15,6-4-2-15,2-5 0 16,4-9 1-16,3-4-1 15,1 0 0-15,-7 5 1 16,-7 4-1-16,-7 2 7 16,-1 3 0-16,3 3 1 15,4 1 0-15,2 1-7 16,3-1 1-16,3-9 0 16,1-2-1-16,-3-3 0 15,-5 2 0-15,-7 0 0 16,-1 2 0-16,5 0 1 15,4-1-1-15,4 0 0 16,0 2 0-16,5 0-1 0,-1 0 0 16,-2-6 1-16,-3 0 1 15,-14-3 0-15,-5 0 1 16,0 4-1-16,2 2 0 16,5 2 0-16,5 1-1 15,-1 3 0-15,5-1 0 16,8 3-1-16,-1-4 0 0,2-8 0 15,-8-4 0-15,-12-8 0 16,-4 1 1-16,-4 2 0 16,1 0 0-16,5 6 1 15,-1 0 0-15,2 0 0 16,0-1-1-16,1-1 0 16,2 0-1-16,4 3 0 15,2 0 0-15,-2 1 0 16,0 0 0-16,-7-3 0 15,-1-4 1-15,-1-1-1 16,2 1 0-16,1 1 1 16,2 4-1-16,1 2 1 15,1 0-1-15,3-2 1 16,2 2-1-16,-1 1 1 16,-2 1-1-16,-4 3 2 15,-8 1 0-15,0-2 0 16,-1 0-1-16,1-5-1 0,4 1 0 15,5 0 1-15,-3 0-1 16,3 0 1-16,-4-1-1 16,0-3 0-16,-2 0 1 15,-1-2 0-15,-1 1 1 16,-4 4 0-16,0 0 0 16,-4 1 0-16,-1-2 0 15,-3-3 0-15,0-2 0 16,-2-2-1-16,3 1-1 0,0-4-1 15,-2-2-2-15,-1-6-9 16,-1-4 8-16,-3-5-3 16,1-2 0-16,0-3 8 15,2-2-13-15,0-2 5 16,-1-3 1-16,0-2 0 16,-2 1 6-16,0-1 0 15,-2 2 0-15,4-3-1 16,3-2-1-16,4-4-2 15,2-3 2-15,9-6-2 16,2 0 2-16,4-2-1 16,-2-2-1-16,1-3 2 15,1-5-1-15,8-7 1 16,7-6 0-16,3-7 1 16,5-5 1-16,1-1-1 15,1-3 1-15,2-1-1 0,0 0 0 16,5-12 0-16,-2-2 0 15,11-9 1-15,1-5 1 16,-5 10 0-16,-1 3 0 16,-11 6-1-16,-4 0 0 15,1-1 2-15,4-3-2 16,9-2 1-16,-2 2 0 16,-3 2-1-16,-5 0 1 0,-4-2 0 15,-3-1 0-15,2-4-1 16,8 5 1-16,-1 9-1 15,0 6 1-15,-6 1-1 16,-7-3 1-16,-3-6 0 16,-2-5 0-16,5-3 3 15,3 3-2-15,2 11 0 16,1 4 0-16,-3 4-2 16,-3 0 1-16,-8-2 0 15,-2 0-1-15,3 0 0 16,3 0 0-16,11-1 0 15,7 0 0-15,9 3 0 16,-2-1 1-16,-2-4-1 16,-10-4 1-16,-7-7 0 15,0-1-1-15,3 9 1 16,6 6-1-16,5 7 41 0,1 5-41 16,-8-2-1-16,1-4 0 15,-2-9-55-15,5-5 57 16,15-6-1-16,3-2 1 15,1 1 16-15,1 2-17 16,0-5 1-16,1-3 0 16,10-3 0-16,-1-2-1 15,-6 11 0-15,2 5 0 16,0 5 0-16,2-1 1 0,3-8 0 16,-5-2 0-16,-5-7 0 15,-1 5 1-15,0 12 0 16,3 5-1-16,-7 2 11 15,-5 2 3-15,-3-8 1 16,-2 0 2-16,-5 10-10 16,-1 7-2-16,-3 10 4 15,-8 7-2-15,-3 3-1 16,-5 1-2-16,-10 5-5 16,1-2-2-16,-4 7-8 15,3-3-14-15,3 3-118 16,7-8-88-16,-8-54 120 15</inkml:trace>
  <inkml:trace contextRef="#ctx0" brushRef="#br0" timeOffset="24454.65">23380 5029 1727 0,'-8'27'278'15,"-9"-31"-288"-15,14 15-3 16,7 14-25-16,8 10 8 0,8 16 14 16,2 6 7-16,13 6 10 15,6-4 7-15,7-12 8 16,5-10 5-16,-5-21 27 15,-2-12 13-15,-8-18 29 16,-4-10 12-16,-7-12-3 16,-5-6-9-16,-9 0-25 15,-6 0-15-15,-6 10-19 16,-1 4-8-16,-2 12-7 16,-1 7-5-16,3 9-24 15,0 0-13-15,1 3-23 16,5 9-7-16,11 25 8 15,3 20 6-15,13 42 17 16,7 20 7-16,13 26 7 16,5 12 5-16,0-9 6 15,-6-13 1-15,-18-29 6 16,-10-21 3-16,-20-24 8 0,-5-7 4 16,-13-9 32-16,-10-3 8 15,-14-9 8-15,-10-5-1 16,-18-14-28-16,-4-4-15 15,-4-17-28-15,0-9-21 16,3-11-54-16,3-6-27 16,13-7-101-16,12-9-115 15,32-29 187-15</inkml:trace>
  <inkml:trace contextRef="#ctx0" brushRef="#br0" timeOffset="24651.26">24302 5229 1928 0,'5'-5'55'16,"5"0"15"-16,7 3-69 15,2 0 18-15,13 0 11 16,5 2-2-16,10 3-12 16,8 0-7-16,-10 2-9 15,-4 1-2-15,-13 1-63 16,-10-1-77-16,-12 5-379 15,-10 6 312-15</inkml:trace>
  <inkml:trace contextRef="#ctx0" brushRef="#br0" timeOffset="24807.23">24305 5498 1298 0,'-3'23'172'16,"7"-18"255"-16,8 3-349 15,16 3-35-15,15 1-7 16,26-4-7-16,8-3-9 15,16-9-9-15,-1-6-19 16,-9-15-104-16,-1-8-89 16,-12-18 99-16</inkml:trace>
  <inkml:trace contextRef="#ctx0" brushRef="#br0" timeOffset="25161.31">25291 5110 1705 0,'11'15'112'0,"-1"-15"251"16,9 4-420-16,16 7 38 15,3-2 33-15,9 3 6 16,5 1-3-16,5 0-9 16,-3 3 0-16,-13-4-3 15,-12-1 0-15,-18 0-2 16,-11 0-1-16,-24 11-3 15,-13 8 0-15,-21 15 2 16,-1 3 5-16,6-1 11 16,8-6 2-16,18-13 2 0,7-3 4 15,15-9 3-15,5-5 1 16,6-1 2-16,9-1-7 16,12 0-11-16,14-2-4 15,20-7-36-15,10-3-35 16,15-12-120-16,-2-7-82 15,0-16 136-15</inkml:trace>
  <inkml:trace contextRef="#ctx0" brushRef="#br0" timeOffset="25491.38">26477 5128 1928 0,'-3'-7'98'16,"2"6"151"-16,1 1-270 15,2 1 26-15,-2 0 9 16,0 2 2-16,-6 3-3 15,-2-1-6-15,-15 14-6 0,-6 4-3 16,-15 15-5-16,-3 4-1 16,-2 12 0-16,1-1 0 15,1-1-54-15,4-5-38 16,3-10-114-16,7-6-93 16,7-15 171-16</inkml:trace>
  <inkml:trace contextRef="#ctx0" brushRef="#br0" timeOffset="25693.05">26074 5132 1823 0,'2'0'75'16,"4"10"58"-16,13 14-107 16,6 4 20-16,16 12-3 15,5 2-8-15,10 4-23 16,3 2-4-16,9-8-2 15,2-5-19-15,4-10-64 16,1-8-51-16,-2-19-186 16,2-15 174-16</inkml:trace>
  <inkml:trace contextRef="#ctx0" brushRef="#br0" timeOffset="25889.1">27194 5023 1846 0,'-6'8'63'0,"2"5"12"16,3 11-25-16,0 1 15 16,2 10-6-16,1 5-15 15,7 9-29-15,3 4-8 16,3 0 35-16,2-3-71 16,-8-11-43-16,-2-7-43 15,-3-16-157-15,-4-14-33 16,-7-9 163-16</inkml:trace>
  <inkml:trace contextRef="#ctx0" brushRef="#br0" timeOffset="26059.13">26816 5205 2073 0,'7'4'46'0,"18"5"-29"15,15 3 5-15,25 3 10 16,16 0-1-16,20-8-12 15,0-4-10-15,7-11-16 16,-3-7-45-16,0-14-164 16,0-8 136-16</inkml:trace>
  <inkml:trace contextRef="#ctx0" brushRef="#br0" timeOffset="26487.32">27928 4890 2377 0,'14'20'60'0,"13"-4"53"15,25 10-156-15,13 5 29 16,10-2 20-16,0-2 3 16,-3-5-2-16,0-6 0 15,-15-5 0-15,-9-3-1 16,-20-3-5-16,-16 1-1 15,-20 2-5-15,-18 3-3 0,-33 11 2 16,-13 4 4-16,-13 3 9 16,8-1 3-16,16-7 1 15,15-2-1-15,24-8-2 16,7-4 0-16,24 0 2 16,13 3 0-16,23 6 2 15,9 4 1-15,13 9-4 16,1 3-2-16,-2 3-4 15,-5 1-1-15,-18-5 4 16,-10-4 2-16,-22-8 8 16,-9 0 2-16,-15 0 3 15,-19 1-4-15,-26 9-26 16,-15 8-37-16,-34 5-141 16,-11 0-91-16,-23-6 139 0</inkml:trace>
  <inkml:trace contextRef="#ctx0" brushRef="#br0" timeOffset="32484.26">16165 9087 800 0,'-19'4'-48'0,"10"-12"-38"16,3-4-7-16,1 1 89 15,1 2 78-15,1 0 28 16,2 2 49-16,-1 0 6 0,4 4-14 16,-2 1-13-16,0 1-29 15,0 0-7-15,-5-4-20 16,-3 5-9-16,-9 1 0 15,-2 3 0-15,-1 3 12 16,3 3 11-16,8-3 3 16,2-1-12-16,7-2-13 15,7 1 1-15,8 0-8 16,9 2 6-16,11 0 3 16,6-1-7-16,8 1-5 15,2-2-3-15,6-1-8 16,4-1-3-16,-2-3-8 15,1-3-6-15,-5-2-10 16,-8-3-3-16,-10 3-3 16,-11 0 1-16,-14 1 5 15,-11 4-16-15,0-1-68 0,0 0-51 16,-9-10-153-16,-10-5-140 16,-21-13 232-16</inkml:trace>
  <inkml:trace contextRef="#ctx0" brushRef="#br0" timeOffset="32971.08">16012 8211 2000 0,'-13'6'77'0,"10"0"10"16,1-2-24-16,2-4 5 15,0 2 1-15,3-2 15 0,2 0-13 16,5 1 21-16,3-1-1 16,9 1-15-16,4-1-3 15,4 1-40-15,6-1-11 16,-1-1-13-16,0 0-4 15,-4-2-2-15,-3-1-1 16,-3 0-3-16,-2-3-18 16,-5-2-52-16,-2-2-37 15,-5-3-111-15,0-6-50 0,-1-16-306 16,0-12 328-16</inkml:trace>
  <inkml:trace contextRef="#ctx0" brushRef="#br0" timeOffset="33269.83">16071 7316 1502 0,'-2'-3'199'16,"-3"4"311"-16,8 2-428 16,4 1-13-16,3 1-13 0,3 0-5 15,2 0-18-15,1 0-23 16,2-2-10-16,1-1-5 16,2-2-23-16,2-3-26 15,10-5-85-15,4-1-59 16,6-6-270-16,7 1 269 15</inkml:trace>
  <inkml:trace contextRef="#ctx0" brushRef="#br0" timeOffset="34219.89">16200 7272 2146 0,'-4'4'39'0,"3"-3"-39"15,-1 0-6-15,0-1 28 16,0 1 5-16,-2-1 9 16,-1-2 4-16,-1 0 8 15,2 0 3-15,4 2-29 16,-3-2-12-16,12-1-18 15,2-2-9-15,10-3 12 16,5-2 6-16,6-1 10 0,1 3 3 16,-1 3-3-16,-6 3 1 15,-12 4 0-15,-5 3 4 16,-9 5 11-16,-6 1 4 16,-15 11 5-16,-7 1 1 15,-14 5-1-15,0-2 0 16,1-6 0-16,6-5 0 15,7-7 3-15,4-5 2 0,6-6 3 16,4-2-21-16,7-11-12 16,3-4-10-16,8-8-10 15,3-3 17-15,6 6-2 16,2 4 0-16,-2 9-6 16,0 4-6-16,-3 6-2 15,-1 2 0-15,0 10 3 16,-1 3 3-16,-3 8 3 15,-3 5 3-15,-3 0 5 16,-4 0 3-16,-6-3 7 16,0-3 3-16,0-7 6 15,0-5 1-15,4-7-4 16,2-1-4-16,1-3-17 16,4-9-4-16,3-13-10 15,7-7-2-15,7-8 8 16,2 2 1-16,0 11 5 0,-2 7 2 15,-6 10-1-15,-2 6-3 16,-2 5-1-16,3 3-2 16,-4 7 4-16,-2 3 8 15,-6 5 8-15,-5 4 6 16,-10 4 6-16,-2 0 1 16,-3-1 5-16,-3-4 2 15,1-9 2-15,-1-5-3 16,5-8-10-16,4-3-8 0,6-11-33 15,4-8 0-15,6-16-3 16,7-7 0-16,11 0 23 16,5 6-3-16,10 10 0 15,1 9 1-15,-1 8-4 16,2 5-1-16,-3 12-4 16,-5 6 2-16,-9 11 11 15,-9 3 10-15,-18 7 12 16,-13 2 1-16,-12 4-4 15,-5 0-2-15,3-11-15 16,4-5-8-16,9-14-61 16,3-8-59-16,8-20-102 15,8-22-84-15,23-61 164 16</inkml:trace>
  <inkml:trace contextRef="#ctx0" brushRef="#br0" timeOffset="41612.16">17718 2463 587 0,'10'-75'45'0,"3"33"43"16,0 0 12-16,-3 7 31 15,-1 3-6-15,-6 7-5 16,0 1 0-16,-2 3-21 15,0 1-10-15,0 3-31 16,-1 6-13-16,0 3 1 16,0 7 6-16,0 0 8 0,0 0 0 15,0 1-10 1,-1 0-11-16,-6 8-16 0,-1 8-3 16,-2 14-12-16,-2 8-2 15,-1 11-5-15,2 3 2 16,-1 0 12-16,-1-2 3 15,2-4 12-15,-1-1 1 16,-1 7 3-16,4 5 1 16,-8 13 1-16,2 4-1 0,-4 8-7 15,-4-3-4-15,0-5-10 16,-3-3-3-16,-3-4-4 16,2 3 0-16,0 6-1 15,2-2 2-15,0 0 4 16,-1-4 4-16,-3-3 4 15,-1-2 0-15,0 3 2 16,0 5-3-16,2 1-1 16,2-1-1-16,2-7-3 15,2-4-4-15,-1-5 7 16,1-3 0-16,-4 5 0 16,1 6 3-16,0 3-6 15,1-2 2-15,5-5 6 16,0-7 1-16,-2-7 1 15,-3 0-3-15,0 2-9 16,0 2-1-16,3 4-2 16,1 3 3-16,1 7-1 0,0 1 2 15,1-4 4-15,-2-4 0 16,1-10 2-16,1 1-1 16,0 2-5-16,5 1-1 15,1-3-3-15,2-1-1 16,-2-3-1-16,-3-3 0 0,-2-1 4 15,-2-2 1-15,-2-4 3 16,-3 1 0-16,-2 5-4 16,-1 5-1-16,7 7-2 15,1 2 0-15,6 1-1 16,0-3 0-16,-2-3 0 16,1-3 0-16,2-7 0 15,2-3-1-15,-1-1-1 16,-2-3 0-16,-1 4 0 15,-3 5 2-15,1 8 0 16,-1 4-2-16,3 1 0 16,1-3 0-16,1-6 1 15,-1-3 3-15,1-5 3 16,-1-3 0-16,1-4 3 16,4 0-3-16,1-2-4 15,0 1-1-15,2 2-3 16,-2 0-2-16,-1-4 0 15,1-1 1-15,1-2 0 0,-3 0 0 16,2 2 0-16,-1-1-2 16,-3 5 1-16,3 1 1 15,-3 0 0-15,1-1 0 16,0-1 0-16,0-2-1 16,-1-2-1-16,0-1 0 15,1-1 0-15,-1-1 0 16,0 4 14-16,1 3 2 0,0 3 3 15,2-1 1-15,1-3-11 16,1-2-3-16,-1 0-1 16,-2-1-1-16,0 5-2 15,-2 0 0-15,2 2-2 16,-1 2 1-16,1 0-1 16,-2-2 1-16,-2 1-2 15,-1-2 2-15,-4 6 0 16,2 1 1-16,-1 4 0 15,1 2 1-15,-1 0-1 16,2 1 0-16,0 4-1 16,1-1 0-16,1-1-1 15,4-6 0-15,-2-5 0 16,0-5 1-16,1 0-1 16,-5 1 1-16,0 0-1 15,0 3 1-15,-1-2-1 0,0-2 1 16,0 2 0-16,0 2 0 15,-1 3 1-15,1 2-2 16,-1 2 0-16,0-4-1 16,2-3 1-16,0-8 1 15,0-2-1-15,1-1 1 16,0 1-1-16,1 4 0 16,2 2-1-16,2 2 0 0,-2 1 0 15,3 1 0-15,-3 4 0 16,-1 0 0-16,2 2 0 15,-3 2 0-15,0-4 1 16,0-1 0-16,-4-1 0 16,-1-1 1-16,-1 3 0 15,3 1-1-15,-2 4 1 16,0 1 0-16,2 2-1 16,-3 0 0-16,1-2 0 15,2-1 0-15,0-4-1 16,1-5 1-16,-1-5-1 15,1-5 0-15,1 2 0 16,0 0 2-16,-2 4-1 16,1 6 0-16,-1 2 1 15,2 0-2-15,0 5-7 16,-1 0 14-16,0 3 4 16,0 0 2-16,1-4 10 0,0-3-15 15,1-6-1-15,-2-4-1 16,1-3-1-16,0 2-1 15,0 3-2-15,1 2-1 16,-2 4 0-16,2 3 1 16,3 3-1-16,-1 0 1 15,-2 1 0-15,-1-2 0 16,-9-2 0-16,1-3-1 0,-5-3 1 16,-1-1 0-16,0 4 0 15,1 4 0-15,0 6-1 16,-1 0 0-16,5 6 0 15,-1-1-1-15,1 3-1 16,3 0 1-16,-1-3 0 16,1-4 0-16,0 3 0 15,0 3 0-15,2 3 0 16,1 3 0-16,2-4 1 16,2-1-1-16,-1-4 1 15,-2-2 1-15,-3-4-1 16,-6 1 0-16,-2 6-1 15,-2 4 1-15,-1 2 0 16,2 6 0-16,3-3 1 16,0-3 0-16,4-7-1 15,0-3 1-15,1-10 0 0,0 1-1 16,0 7-1-16,-1 3 1 16,-1 8-1-16,4 2 1 15,-1 6 1-15,0-1-2 16,-1-3 1-16,2-2-1 15,-1-1 7-15,-1-4 1 16,-2 4 1-16,-1 0-1 16,0-2-7-16,0 0 0 15,0 0 0-15,-1-5 1 0,2-1 0 16,-2-1-1-16,-2 7 2 16,2 5-2-16,-4 9 1 15,0 4 0-15,0-1 0 16,1-3-1-16,2-7 0 15,2 0 0-15,0-2 0 16,3 3 0-16,2 8-1 16,0-2 0-16,-4 1-1 15,-3-2 1-15,-5 0 0 16,1 1 0-16,5 4 1 16,2 0 0-16,5-3-1 15,2-5 0-15,-2-11 0 16,-1-3 0-16,1-2 0 15,-3 4 2-15,-2 7-2 16,1 5 0-16,-2 8 1 16,3-1-2-16,0-8 1 15,1-6 1-15,1-8-1 0,1 1 0 16,1 5 0-16,2 7-2 16,2 3 0-16,0 1 0 15,-1-5 0-15,-1-4 2 16,-4-11-1-16,-3-2 0 15,-1 2 0-15,-1 2 1 16,1 2 1-16,-1-2 0 16,2 1-1-16,1-1 0 0,1-1 0 15,0-2 0-15,0-1 0 16,-2-5 0-16,2 8 0 16,-2 0 0-16,4 1 0 15,1 0 0-15,1-2 0 16,1 1-1-16,0-1-1 15,-2-3 0-15,2-3-1 16,0-5 0-16,3-7 0 16,-1 1 1-16,0 1 1 15,-1 2 0-15,-3 1 1 16,-1-1 0-16,-3 0 0 16,0-2 0-16,0 2 0 15,-2 0 0-15,4 1 0 16,-1-1 0-16,2-1 0 15,2 0-1-15,-1-7-2 16,2-2 0-16,2-3-6 0,0-3-16 16,4-4-37-16,2-3-32 15,4-7-146-15,2-6-80 16,10-37-297-16,0-38 323 16</inkml:trace>
  <inkml:trace contextRef="#ctx0" brushRef="#br0" timeOffset="43167.41">24249 5841 221 0,'-6'-5'47'15,"-3"2"48"-15,-1-1 54 0,1 0 65 16,-3 0 68-16,3 0 20 15,1 1-19-15,2 1-23 16,5 2-70-16,0 0-34 16,0 0-60-16,1 0-23 15,0 0-43-15,1-1-12 16,3 5-13-16,31 2-5 16,3 4 6-16,2 3-3 15,7 5-4-15,-4 0 0 0,-10-3 2 16,-6 0 4-16,-17-6 29 15,-9 3 12-15,-17 9 6 16,-10 6-2-16,-15 9-14 16,1 1-7-16,1-9 0 15,7-4 2-15,10-10-3 16,4-6-6-16,11-3 5 16,6-4-10-16,2 1-25 15,12 0-7-15,20-2-7 16,16-2-62-16,35-18-94 15,15-21-93-15,21-44 111 16</inkml:trace>
  <inkml:trace contextRef="#ctx0" brushRef="#br0" timeOffset="43815.07">22544 3522 1600 0,'-5'-3'83'15,"2"7"53"-15,2-4-17 0,1 2 29 16,1 3 0-16,5 11-30 16,0 7-21-16,8 15-41 15,3 6-22-15,5 12-20 16,3 6-5-16,2 4 0 15,2 2-35-15,0-9-134 16,1-5-91-16,-17-13-145 16</inkml:trace>
  <inkml:trace contextRef="#ctx0" brushRef="#br0" timeOffset="44862.53">17975 1707 1672 0,'32'16'-287'0,"-32"-15"472"16,-45 8-52-16,44 2-113 15,2 21-1-15,3 10 16 16,5 10 14-16,5 1-13 15,8-5-15-15,18-7-7 0,-6-9-6 16,5-8 3-16,-16-14 7 16,-1-7 7-16,-1-14 19 15,0-8 6-15,0-12 5 16,-1-5-4-16,-6-5-16 16,-3 3 0-16,-6 14 24 15,-3 6 14-15,-2 17 13 16,0-1-9-16,0 6-40 15,-1 9-18-15,-1 18-17 16,1 8-3-16,3 15 1 16,3 4 0-16,5 9-2 15,2 1 1-15,4 0-36 16,1-1-42-16,1-9-148 16,-1-4-148-16,-4-18 203 15</inkml:trace>
  <inkml:trace contextRef="#ctx0" brushRef="#br0" timeOffset="45149.74">18509 2141 2211 0,'13'11'18'16,"22"8"-68"-16,4 3 49 15,-6 2 56-15,-2-2 4 16,-7-2-17-16,-2 1-7 15,-8-6-14-15,-7-2-2 0,-10 1 6 16,-7 3 0-16,-9 1 0 16,-2 0 1-16,3-6 1 15,7-3 2-15,10-8-14 16,0 0-11-16,8-1-13 16,13-5-9-16,28-5 10 15,17-7-37-15,38-8-120 16,12-3-123-16,12-13 135 15</inkml:trace>
  <inkml:trace contextRef="#ctx0" brushRef="#br0" timeOffset="45977.41">21294 4141 1624 0,'0'-4'88'16,"-5"50"136"-16,2-23-226 15,-1 21 24-15,1 11 22 16,1 13 2-16,2-1-4 16,7-9-9-16,2-14-7 15,4-17 0-15,0-8 1 16,2-9 3-16,-1-4 3 0,-1-6 26 16,-3-5 8-16,-1-7 11 15,-2-1-1-15,1-5-26 16,-4 1-12-16,-1 0-16 15,-1 4-5-15,-2 5-8 16,0 6-6-16,0 2-6 16,0 0-14-16,1 13-12 15,2 10-1-15,5 31-4 16,3 17 10-16,7 30 11 16,4 9 6-16,-3-6 4 15,-4-7 3-15,-8-24 6 16,-4-14 3-16,-7-16 20 15,-3-6 4-15,-4-11 10 16,-3-7 0-16,-6-7-34 16,-4-6-27-16,-11-13-99 15,-1-10-58-15,5-25-127 16,8-13-123-16,17-20 244 0</inkml:trace>
  <inkml:trace contextRef="#ctx0" brushRef="#br0" timeOffset="46116.82">21757 4728 2372 0,'-1'32'72'15,"-9"34"10"-15,1 18-83 16,2 11 22-16,2 0-31 0,6-14-109 16,9-11-94-16,5-28 105 15</inkml:trace>
  <inkml:trace contextRef="#ctx0" brushRef="#br0" timeOffset="51143.74">15288 9231 422 0,'0'-2'134'0,"0"2"128"16,0 0-47-16,0 0-72 16,1 0-15-16,-1 2-4 15,-1-1 0-15,1-1-11 16,0 0-3-16,0 0-8 16,0 0-6-16,0 0-5 15,-2-1 0-15,-6-4-18 16,2 0-2-16,-3-2-4 15,0 1-10-15,0 0-8 0,-2 0-8 16,1 1-8-16,-5 2 1 16,2 1 0-16,-1-1 2 15,2 1-1-15,-1 1-3 16,-2 1-9-16,-2 0-5 16,-3 1-10-16,-1 2-4 15,-2 3-4-15,1 0 0 16,2 4-3-16,-1-1-3 15,2 3-2-15,0 0 2 0,1 2 1 16,0-2 2-16,4 1 1 16,1-2 0-16,1-1 0 15,1 2 0-15,0 1 0 16,0 2-1-16,-2 4 0 16,1-1-1-16,-1 2 2 15,-1 0 0-15,1 3 2 16,2-1 0-16,2 0 2 15,0-3 1-15,2-2 0 16,-1 2 0-16,2-3-1 16,2-1-3-16,3-2-1 15,1-1 1-15,0 0 0 16,3-2 1-16,-1 2 0 16,2 1 0-16,0 2 0 15,1 1 3-15,0 2-1 16,-2-2 1-16,1 1 0 0,-1-2 0 15,3-2-1-15,0 0 1 16,3-2-2-16,-5 1 1 16,3-3-1-16,1 1 0 15,0-4 1-15,5 0 2 16,1 0-1-16,3 1 1 16,-1 0-2-16,1-1 0 15,1 0 0-15,-2-3 0 16,1 1 1-16,-2-2 0 0,-2 1-1 15,-1-1-1-15,1 0 0 16,-1-1 0-16,1 1-1 16,1-1 1-16,-1 0 0 15,0 0-1-15,-1-1 2 16,1 0 0-16,1 0 2 16,0 0 2-16,3-2 2 15,-2-1 0-15,1-1 0 16,0-1-4-16,-3 1 0 15,0 0-1-15,-2 0 1 16,-2 1-1-16,1-1 0 16,-1-1-1-16,1 3-1 15,-3-3 1-15,4-1 3 16,0 2 1-16,5-2 1 16,5 1 1-16,3 0 5 15,0-2 0-15,0-1 1 0,1-5-1 16,0-1-4-16,0-2 1 15,-2-2 6-15,-3 2 0 16,-5-2 2-16,-1-1 0 16,-3 0-4-16,-2-1 1 15,-2-1-1-15,-2 1 2 16,1-3-1-16,-2-1 0 16,-2-2 1-16,0 2 0 15,-2-1 12-15,0 0 2 0,-3 2 8 16,-3 1-1-16,-2 3 4 15,-4-1-1-15,-2 0-6 16,-4-2 0-16,-5-1-17 16,-2 3-2-16,-3-2-3 15,-2 0-2-15,-4-1-6 16,1-3-5-16,-3 1-24 16,1 3-23-16,1 2-77 15,-2 3-51-15,-10 5-101 16,-9 5 136-16</inkml:trace>
  <inkml:trace contextRef="#ctx0" brushRef="#br0" timeOffset="78817.14">20955 8096 1122 0,'-4'76'128'16,"32"-3"-112"-16,-54-32 22 15,51 17-41-15,4 2-28 16,5-2-44-16,2-7-116 16,3-6-65-16,-5-9 123 15</inkml:trace>
  <inkml:trace contextRef="#ctx0" brushRef="#br0" timeOffset="79645.88">20994 8903 872 0,'-2'15'189'16,"-4"-2"154"-16,-3 0-92 0,0-2-35 15,2-3-56-15,0-3-33 16,1-4-51-16,0-1-15 15,-7-6-40-15,-6-6-11 16,-10-16-17-16,-3-11-12 16,-5-21-1-16,0-6 3 15,1-14 8-15,-1-3 5 0,0 3 14 16,1 3 6-16,-1 6 4 16,3 5 0-16,-4-6-9 15,-4-7-4-15,-3-13-4 16,-5-2-1-16,-2-7 3 15,0 5 0-15,0 10 13 16,5 4 5-16,7 4 4 16,3-1 0-16,6-4-12 15,5 1-4-15,1-14-7 16,1-7-4-16,2 1 1 16,-1-8-1-16,2 15 13 15,2 15 7-15,1 3 1 16,2 5 3-16,2-5-15 15,-2-4-3-15,0 11 1 16,0 10 0-16,2 25 5 16,2 6 2-16,3 13 0 15,2 4 1-15,2 5-5 0,5 5-3 16,-1 1-6-16,1 0-1 16,-1 1 0-16,1 0 4 15,0 0 0-15,0 0 4 16,0 0-32-16,0 0-7 15,0 0-16-15,0 0 14 16,-7 6-7-16,-3 16 1 16,-11 38 10-16,-2 19-19 15,-2 31 31-15,4 1 1 0,6-11 4 16,-2-16 2-16,2-27 7 16,-1-16 3-16,3-22 5 15,3-8-1-15,-2-21-20 16,2-19-11-16,4-41-10 15,5-26 0-15,12-52 16 16,3-14 7-16,10-19 8 16,2 8 13-16,-6 52 49 15,-1 30 9-15,-6 58 1 16,-1 16-8-16,9 15-49 16,11 3-19-16,30 17-31 15,20 11-58-15,32 17-213 16,10 9 193-16</inkml:trace>
  <inkml:trace contextRef="#ctx0" brushRef="#br1" timeOffset="86126.5">16846 8635 439 0,'-6'2'108'16,"-1"2"94"-16,-2 1-112 15,0 2-25-15,-4 2-50 16,-1 2-8-16,-4 2-2 16,0-1 2-16,-1 1 31 15,-1-3 15-15,4 0 21 16,-1-1 5-16,-1-2-19 16,-2 3-9-16,-6 3-3 15,-5 4 5-15,-4 5 13 16,0 2 12-16,1 1 1 15,1 1-7-15,1-2-13 16,-1 3-15-16,-4-1-7 0,0 1-7 16,2-1 6-16,3 1-2 15,3-1-6-15,9 1 5 16,-1-1-11-16,0 2-1 16,-1-1-7-16,-4-2-3 15,3 1-6-15,0-1-2 16,2-3-1-16,1-1-1 0,1 1 0 15,-1-2 1-15,3 1-2 16,1-1 0-16,2-4-2 16,3-1-4-16,1-3-7 15,3-3-4-15,0 1-16 16,1-3-37-16,1 4-146 16,1 2-141-16,1 4 185 15</inkml:trace>
  <inkml:trace contextRef="#ctx0" brushRef="#br1" timeOffset="86627.44">15842 9744 2136 0,'-17'11'60'0,"8"-7"-16"15,3 0-47-15,2 3-6 16,-2 3-2-16,-2-1 6 0,0 1 5 15,-2-4 12-15,2-4 1 16,-2-1-5-16,2 0-6 16,0 2-37-16,0 3-38 15,-2 4-61-15,-1 5-13 16,-3 2 26-16,1 2 37 16,-3-2 63-16,1-3 17 15,2-1 10-15,2-2 3 16,0-2 12-16,1 2 9 0,0 1 11 15,-1 1 1-15,0 1 3 16,1 1-8-16,-1 1-14 16,1-1-6-16,-1 3-18 15,-1 1-8-15,1 2-38 16,0 2-36-16,-5 3-99 16,-2 0-30-16,-2-1-13 15,0 1 19-15,5-3 90 16,-1 0 36-16,3-1 62 15,0 0 40-15,1-5 77 16,1-2 30-16,-2 1 33 16,2 1-4-16,0 1-48 15,1 4-30-15,1-2-44 16,1 1-18-16,1 2-40 16,1-1-41-16,-2 1-117 0,-1-3-79 15,0-5 127-15</inkml:trace>
  <inkml:trace contextRef="#ctx0" brushRef="#br1" timeOffset="87013.9">15167 10618 695 0,'-14'12'138'16,"-3"3"147"-16,-1 3-18 15,-1 1-56-15,0 2-43 16,2 4-86-16,-1 2-38 16,1-2-39-16,1 0-5 15,-2-6-33-15,0 0-34 0,-2-7-66 16,0-1-26-16,2-4-3 15,0 0 17-15,5 1 60 16,-1 2 26-16,0 3 43 16,-1 2 26-16,-3 6 59 15,0 3 33-15,-2 6 45 16,3-1 2-16,0 2-48 16,-1-1-34-16,-1-2-56 15,-4-1-32-15,2-4-102 16,-1-6-71-16,-3-2-202 15,0-6 203-15,1-2-132 16,2-1 4-16,2 2 433 16,1 4-26-16,0 5 127 15,1 5 6-15,-1 7 4 16,0 2-4-16,-1 0-55 16,1 3-44-16,6 2-81 0,3 0-33 15,1-3-93-15,1-1-80 16,-6-8 93-16</inkml:trace>
  <inkml:trace contextRef="#ctx0" brushRef="#br1" timeOffset="87147.45">14121 11746 967 0,'-33'42'144'0,"-1"2"123"0,4 1-168 16,3-3-41-16,2-1-53 15,0-4-33-15,0-5-145 16,1-3-185-16,0-8 191 15</inkml:trace>
  <inkml:trace contextRef="#ctx0" brushRef="#br1" timeOffset="87277.61">13580 12277 1552 0,'-30'38'99'0,"-2"2"28"15,2-2-62-15,6-3-78 16,1 0-79-16,-1 0-259 15,-1 2 213-15</inkml:trace>
  <inkml:trace contextRef="#ctx0" brushRef="#br1" timeOffset="87416.19">13046 12834 1688 0,'-39'40'73'0,"3"-4"38"16,8-1-124-16,3-3-43 15,1-2-135-15,0 0-99 16,-7-9 142-16</inkml:trace>
  <inkml:trace contextRef="#ctx0" brushRef="#br1" timeOffset="87695.12">12593 13161 707 0,'-30'29'201'16,"-1"5"170"-16,-2 10-107 15,0 3-38-15,1 4-102 16,3-4-47-16,-3-2-58 15,-3-4-21-15,-6-6-64 16,-5-2-36-16,-3-2-60 16,3-1-25-16,3-7 26 15,2 0 37-15,1-3 72 16,1 0 43-16,1 5 66 16,1 3 27-16,1 9 54 15,0 3 19-15,-7 7 7 16,1-2-21-16,-7 0-61 15,2-3-32-15,5-2-59 16,-2 2-40-16,5-3-103 16,-1-2-77-16,-1-3-226 15,2-1 245-15</inkml:trace>
  <inkml:trace contextRef="#ctx0" brushRef="#br1" timeOffset="87817.52">11256 14383 603 0,'-45'42'201'0,"-1"0"157"15,-3 8-65-15,-3 3-45 16,1 11-89-16,4 7-43 15,-3 5-71-15,2 1-25 16,3-13-76-16,1-9-69 16,4-10-285-16,2-3 239 0</inkml:trace>
  <inkml:trace contextRef="#ctx0" brushRef="#br1" timeOffset="87959.95">10485 15314 1010 0,'-34'48'216'0,"-10"13"245"16,-6 1-147-16,-6 5-117 15,-6 0-47-15,-1 5-83 16,2 6-32-16,-2 9-66 16,-1 1-56-16,-13-1-128 15,-6 4-86-15,-19 12 155 16</inkml:trace>
  <inkml:trace contextRef="#ctx0" brushRef="#br1" timeOffset="91158.63">15024 11133 1235 0,'4'7'90'16,"-4"-6"95"-16,-1-1-122 15,1 3-14-15,0-2 16 16,0-1 23-16,0 1 16 15,0-1 9-15,0 0 2 16,0 0-19-16,0 0-16 16,0 0-23-16,-2-5-16 15,-4-2-9-15,-1-1-2 16,-6-5 9-16,-4 0 4 0,-3-1 4 16,-1 0-1-16,-3-2-16 15,0-2-7-15,1 3-10 16,0-2-2-16,3 3-4 15,0 1 4-15,2 0 11 16,-1 3 1-16,-1 0 4 16,-4 2 0-16,-3 1-11 15,-2 0-1-15,-3-1-2 16,1 1-1-16,0 0 3 16,0 3 2-16,5-1 6 15,3 2-1-15,1 1-1 16,3 1-3-16,-1 0-7 15,-1 0 0-15,1 1-2 16,2 0-1-16,3 1-1 16,0 1-1-16,6 0 0 15,-1-2 0-15,1 5 0 0,2-2-1 16,-4 1-1-16,0 2-3 16,-5 2-1-16,-4 2-2 15,-5 3-2-15,1 0 0 16,1 5-2-16,1 1 2 15,1 2 0-15,0 0 2 16,-1 1 1-16,2 0 1 16,-1 1 0-16,2 3 0 15,-4 2 0-15,2 3-1 0,2 0-1 16,1-3 0-16,2-1 1 16,0-2-1-16,2-1 2 15,0 0 0-15,0-4-1 16,1 2 0-16,2 2-4 15,1 4-1-15,2 4-4 16,7 0-1-16,1 1 0 16,1-1-1-16,4-2 1 15,-5-2 1-15,4 1 1 16,0-3 2-16,4 0 1 16,2 0 1-16,1-5 2 15,-1 2 0-15,1-2 1 16,2-1-1-16,-1-1-1 15,1-4-1-15,4 1-1 16,-1-4 0-16,3-2 2 16,1-3 0-16,4 2 1 0,-2-1 1 15,4-2 0-15,1 1 0 16,-4 0 2-16,2-1 1 16,-1 0 1-16,1 0 1 15,2 0-2-15,-2-3-1 16,-2 1-1-16,-2-1 0 15,-5 0 0-15,2-1 0 16,-4 2 1-16,5-2 0 0,1 2-1 16,0-2 1-16,2 2-1 15,-1-2-1-15,0-2 4 16,2 1 1-16,-1-1 2 16,2-1 2-16,0-1-4 15,-1-1-3-15,3 0 0 16,0-3-1-16,3 0-1 15,-3-1 1-15,-3-2 1 16,-1 1 1-16,-6 0 4 16,0 1 2-16,-4-2 2 15,-2 0 0-15,0 0-3 16,0 0-1-16,2-3 7 16,4-1 2-16,0-2 1 15,1-4-1-15,-2-2-8 16,-1-1-2-16,2 2 0 15,-2-1-1-15,1 0 0 16,-2-1 0-16,0 2 1 16,-1 0-2-16,-1-1 0 0,-2-1 2 15,0 1 0-15,0-3 0 16,1-2 10-16,0-1 0 16,0-5 1-16,-1-1 1 15,-2 0-8-15,-1 0-1 16,-5 8 3-16,1 0-1 15,-5 4 11-15,-2-2 2 16,-4-5 1-16,-3-2 3 0,-2-2-8 16,-3-2 1-16,-2 2 1 15,-1 1 0-15,-3 4-2 16,-1 0-3-16,-1 2-7 16,0 1-5-16,3 2-20 15,0 0-21-15,2 3-73 16,-2 0-58-16,-5-2-172 15,-10-1 183-15</inkml:trace>
  <inkml:trace contextRef="#ctx0" brushRef="#br1" timeOffset="91790.95">14651 11654 2043 0,'24'5'74'0,"-22"-4"16"16,-2-1-71-16,0 1-6 16,1-1-2-16,-1 1 8 15,0-1 2-15,0 2 11 16,1 1 7-16,4 8-10 15,1 3-1-15,4 14-13 16,3 9-6-16,4 9-1 16,2 4 3-16,1 7 9 15,-2 6 7-15,5 16 9 16,2 11-2-16,10 14-9 16,6 1-7-16,9 8-11 15,2-1-3-15,7 4-2 0,0-1-1 16,1-6 8-16,-1 4-4 15,0 9 7-15,0-3 9 16,5-5-5-16,-2-8 7 16,-4-17-4-16,-3-4-10 15,-10 1-1-15,-4-9-1 16,-14-16 0-16,-6-10 0 16,-8-18-2-16,-5-11 0 15,-2-13-16-15,-2-2-22 0,-3-7-82 16,-1 1-41-16,-2-4-83 15,-13-16-67-15,-30-55 183 16</inkml:trace>
  <inkml:trace contextRef="#ctx0" brushRef="#br1" timeOffset="92207.36">14665 12151 1928 0,'-5'16'93'15,"4"-7"125"-15,4-8-257 0,6-1-3 16,6-7 34-16,2-3 28 15,-3-11 27-15,-3-7 18 16,-10-6 4-16,-2-35-5 16,-12-1-16-16,-3-2-13 15,-2 12-4-15,-1 6-1 16,5 20 22-16,4 9 9 16,4 14 9-16,4 10 4 0,1 0-15 15,1 0-5-15,0 0-28 16,0 1-17-16,11 3-18 15,9 7-10-15,17 9 0 16,7 4 5-16,9 8-31 16,4-1-44-16,8-1-133 15,6-3-142-15,-10-20 196 16</inkml:trace>
  <inkml:trace contextRef="#ctx0" brushRef="#br1" timeOffset="101157.63">10965 5540 226 0,'3'-31'28'0,"-8"-8"62"15,0-1 31-15,-1 5 46 16,0 3-8-16,-4 3-32 16,1 3-10-16,1 2-4 15,-2 3 18-15,2 2 19 0,1 1 12 16,0 9 11-16,2 1-9 15,3 3-21-15,2 5-16 16,0-1-21-16,0 0-2 16,0-1-1-16,0 1-4 15,0 1-11-15,0 0-12 16,0 0-24-16,0 0-9 16,0 0-17-16,0 0-10 0,0 0-7 15,4 1-4-15,2 4-1 16,3 2 1-16,2 6 1 15,1 1 1-15,2 5 0 16,-3 2 0-16,1 1-1 16,2 2-1-16,2 1-1 15,2 2-1-15,4 1 0 16,-3 2 1-16,0-1 1 16,1 0 0-16,1-1 2 15,3-1 2-15,1-3 3 16,0-3 1-16,-5-2 1 15,0 3 0-15,2 3-4 16,2 4-2-16,4 3 1 16,1 2 1-16,-3 2 5 15,-2 1 1-15,-3-2-2 16,-3 2-2-16,-1 1-5 16,1 0-2-16,5 0-2 0,3-3 0 15,3-4-1-15,1-4 0 16,-1-6 1-16,2 0 1 15,2 0 1-15,-1 0 2 16,2 5-1-16,-1 1-2 16,-1 5 0-16,0 0 0 15,-2-1-1-15,-1 0 1 16,-7-1-2-16,-2-1-1 0,3 1 1 16,1 0-1-16,3-1 0 15,1-2 1-15,2-2-1 16,-1-2 0-16,3-3 0 15,-1-3 0-15,0-1 0 16,-1-3 0-16,0 1 1 16,2 1 0-16,0 3 1 15,-1 3-1-15,-4 6 1 16,-3-3 0-16,-5 2-2 16,-1-1 1-16,-1-1-1 15,1-2-1-15,5 2 1 16,0-1-1-16,6 2 0 15,0-1 1-15,0 2-1 16,2 4 1-16,2-2 0 16,3 3 0-16,6-2-1 15,1-2 0-15,-4-3 1 16,-5-4-1-16,-9-3 0 16,-2 4 0-16,-1 1 2 0,0 3-1 15,4 1-1-15,-1 1 1 16,4 4 1-16,-1 0-1 15,2 4 1-15,0 1-1 16,2 3-1-16,0 0 0 16,7-1 0-16,0-1 0 15,-2-7 1-15,-2 0 0 0,-8-4-1 16,-6-2 1-16,0 2-1 16,1 4 1-16,3 7 0 15,3 2 0-15,4 3 1 16,1-2-1-16,-1 3-1 15,2-2 0-15,3 3 0 16,0-3 1-16,3-4 1 16,-4-3 1-16,-8-7 0 15,-3-3 0-15,-6-4 1 16,-5 0 1-16,-3-1-1 16,-4 1-1-16,-2-2-26 15,-1-2-50-15,2-5-187 16,6-3-480-16,-30-33 436 15</inkml:trace>
  <inkml:trace contextRef="#ctx0" brushRef="#br1" timeOffset="103503.77">15664 10083 1857 0,'-11'2'71'16,"42"-2"32"-16,-30 2-76 16,1-2 2-16,4 7-3 15,1 2-6-15,4 4-15 16,2 1 2-16,-7-3-4 16,-1-2 0-16,-4 4 3 15,1 4 2-15,1 6 1 16,-2 1 0-16,3 5-3 15,-1-2-3-15,4-1-3 16,3-5-1-16,3 5 0 0,2-3 0 16,7-2-1-16,0 3-1 15,2-4 1-15,1 1 0 16,-3 2 2-16,1 1 1 16,-2 0 1-16,-3 4-1 15,1 1 1-15,0 3-1 16,2 3 1-16,3-1-2 15,0 0 1-15,3 1 0 16,-1-5-1-16,0 0 1 0,-1-4 0 16,-4 0 0-16,-1 1 0 15,0 0 0-15,-1 5 2 16,2 0-2-16,-2-1 1 16,0 0-1-16,3-3-1 15,-4 2 0-15,4 1 12 16,0 1 2-16,0 2 4 15,0 3 4-15,3-2-8 16,1 0 0-16,4-5-2 16,4 2-3-16,-1-1-4 15,-2 1-2-15,-5 0 0 16,-4 2 0-16,-4-2 1 16,-4-1 0-16,-1 1 0 15,0 0 1-15,3 0 10 16,3 1 0-16,2 0 1 15,2 1 0-15,1-1-12 0,2-1-1 16,4-3 0-16,-2-3 0 16,-1 0 0-16,-4-1 6 15,-1 4 5-15,2 0 0 16,4 2 1-16,-1 0-5 16,-1 0-2-16,0-1 3 15,-5 0 3-15,-2 0-1 16,-5-6 2-16,1 4-5 0,-1-5-2 15,0 2-1-15,1-2-1 16,2-1-1-16,-2-2 2 16,0-1 4-16,0 0 2 15,0 0 2-15,0 2 1 16,1 1-2-16,1 1 2 16,-3 3 0-16,4 5 1 15,-1 2-1-15,2 1-5 16,4 0 0-16,3-1-3 15,2 0 1-15,4-1-1 16,2 4-1-16,-5-2-1 16,1 2-1-16,-4-2-2 15,-1-1 0-15,-1-2 0 16,0-2 1-16,3 1-2 16,-1 2 1-16,3 1-1 15,-2 3 1-15,1-2-1 16,3-1 0-16,-3 0-1 0,0 2 1 15,4 4 0-15,0 1-1 16,2 0 1-16,-2 2-1 16,-3-6 1-16,-7-1 0 15,-2-6 0-15,2 0 0 16,-2-2 0-16,3 1-1 16,0 2 1-16,-1 0 1 15,-2-1-1-15,1 0 1 16,1 1 3-16,1 2 1 0,0 5 4 15,0 2 2-15,-2 1 5 16,4-2 2-16,3-2-3 16,2-3-2-16,2-4-8 15,-3 0-2-15,-2 0-1 16,-3 2 0-16,0 2 2 16,-3 6 0-16,1 1 3 15,0-1 0-15,2 1 1 16,1 0-1-16,-2 0-2 15,1 1-1-15,1-5-1 16,3 1 0-16,6 0-1 16,-1-4 1-16,2 2 0 15,1 3-1-15,-5 0 1 16,0 4-2-16,-2 1 0 16,-7 1 1-16,0 1-1 0,-1 1 0 15,2-2 2-15,3 2 0 16,1-2 1-16,-2-2 0 15,-4 1-2-15,1 0 0 16,2 2-1-16,1 1-1 16,5-1-1-16,0-1 3 15,1 0 1-15,0-2-1 16,0 0 1-16,-3-1-2 16,-1-3-2-16,-2-3 1 0,1-1-1 15,0-1 0-15,5 1-1 16,3 4 0-16,3 0 0 15,-1 0 1-15,-2 1 0 16,-2 1 0-16,-2 3 1 16,0 1 0-16,1-3 0 15,1-2 0-15,-1-3 0 16,-1-7 0-16,-3 5 1 16,-6 1 1-16,2 9 0 15,-3 4 1-15,2 9 0 16,4 2-1-16,5 7 0 15,2 1 2-15,5 4-1 16,6 3 0-16,-2 2-2 16,5 5-1-16,-1 4-2 15,-5-1 0-15,-3-9-14 16,-6-10-10-16,-9-24-68 16,-7-7-65-16,-3-31-248 0,-3-25-169 15,-36-81 301-15</inkml:trace>
  <inkml:trace contextRef="#ctx0" brushRef="#br1" timeOffset="104535.69">19168 1651 937 0,'9'-32'111'0,"-5"-1"58"0,-7 2 16 16,-12 1-23-16,-7-3-44 15,-13-2-37-15,-8-3-7 16,-19-1-32-16,-7 2-4 16,-8 5-16-16,-5 1-10 15,-11 10-10-15,-10 1-2 0,-15 8 0 16,-1 4 1 0,1 9-2-16,1 10-2 0,0 17-4 15,6 10-2-15,10 13-2 16,14 3-1-16,17 10-1 15,7 5-1-15,18 11-1 16,10 9 1-16,20 14 0 16,14 4 0-16,24 6 3 15,13 1 1-15,26-1 1 16,10-7 3-16,25-15 6 16,19-9 3-16,23-22 13 15,16-11 5-15,26-24 15 16,-2-17 5-16,9-28 9 15,2-17 6-15,-20-23-6 16,1-8-1-16,-21-19-12 0,-16-8-5 16,-23-13-3-16,-21-3 3 15,-40-4 10-15,-20-2 5 16,-41 2 2-16,-24 1 2 16,-32 13-65-16,-20 7-42 15,-37 18-89-15,-19 16-49 16,-50 43-252-16,-25 35 269 15,-24 50-23-15</inkml:trace>
  <inkml:trace contextRef="#ctx0" brushRef="#br1" timeOffset="106968.38">14970 8608 279 0,'13'-68'15'0,"6"-11"34"15,3-3-13-15,-2 5 28 16,0 4 25-16,0 5 30 15,-1 3 26-15,-5 11 56 16,-2 5 19-16,-6 20 9 16,-3 10-17-16,-3 13-37 15,0 5-28-15,0 1-36 0,0 0-12 16,0 0-47-16,2 0-18 16,0 8-25-16,-2 10-4 15,2 28-1-15,1 18 3 16,-1 27-1-16,0 16-1 15,0 18-2-15,-1 8 2 16,1-6 2-16,-2-7 0 16,-1-22 2-16,-3-9 9 0,-4-8 7 15,1-9 1-15,1-14-2 16,3-12-11-16,1-18-9 16,1-10-3-16,1-11 2 15,0-5 2-15,0-1 10 16,0 0 9-16,0-1 17 15,-2-14-2-15,-3-23-10 16,-2-12-6-16,-4-10-9 16,0 6 11-16,0 22 16 15,3 11 2-15,2 13-4 16,4 6-9-16,1 0-17 16,0 1-9-16,-4 3-21 15,3 10-8-15,2 21-6 16,1 9 4-16,10 12 11 15,4-6 5-15,7-12 10 16,-1-10 3-16,-6-17 13 16,-3-4 0-16,-2-8-2 0,1-2-1 15,14-24-53-15,7-30-63 16,20-60 60-16</inkml:trace>
  <inkml:trace contextRef="#ctx0" brushRef="#br1" timeOffset="197096.69">10579 2658 2304 0,'-30'-1'62'0,"47"1"-12"0,-28 0-58 15,-9-1 10-15,-7-5 9 16,-30-10 13-16,-15-8 1 16,-23-10 12-16,-8-6 5 15,-6-3 0-15,-7 0-2 16,-14-1-20-16,-5 0-8 16,-18 9-6-16,-5 2 9 15,0 21-4-15,-8 12 5 0,-3 19-6 16,8 10 0-16,3 7-4 15,7 2-1-15,16 1-5 16,4 2-3-16,-6 9 1 16,5 6-3-16,5 16-1 15,-2 14 0-15,5 11-3 16,1 8 0-16,10 12 1 16,10 4-2-16,18 5-1 15,8 0-1-15,15-2 2 16,14-1 1-16,28 2 1 15,14-5-1-15,27 2-5 16,16-3-3-16,24 7-2 16,8-4-1-16,12-2 4 15,6-2 4-15,24-4 3 16,10 1 4-16,25-16-3 16,15-12-2-16,7-25 4 0,13-7 0 15,13-9 4-15,5-7 2 16,14-16 1-16,3-9 5 15,11-20 0-15,-7-11 2 16,5-22 0-16,-4-13 1 16,1-19 1-16,-5-12 0 15,-25-22 1-15,-1-11-1 16,-33-12 1-16,-15-1 1 16,-24-6 1-16,-18 1 4 0,-27-3 9 15,-13-5 3-15,-32-6 9 16,-19-5 2-16,-33-14-2 15,-13-1-2-15,-24 3-7 16,-11 3-5-16,-11 1-8 16,-11 4-14-16,-19 10-63 15,-7 4-44-15,-18 10-131 16,-13 5-111-16,-11 3 194 16</inkml:trace>
  <inkml:trace contextRef="#ctx0" brushRef="#br1" timeOffset="202194.12">16042 3081 1990 0,'8'-26'45'0,"-8"26"-41"15,0-1 1-15,-2 0 23 16,-4-2 7-16,-7-4 45 16,-4-1 18-16,-8-7 18 15,-5-3 8-15,-10-2-27 16,-5-5-16-16,-3-5-31 15,-3-3-13-15,-8-7-14 16,-5-2-5-16,-14 2-8 16,-10 2-4-16,-3 7-3 15,-3 2 0-15,-9 4-1 16,-3 1-1-16,-7 2-1 16,-6 2 0-16,-7 1 0 15,1 1 1-15,-1 4 3 0,2 1 1 16,6 4-1-16,-2 7 0 15,5 2-3-15,4 2 0 16,-2 7 0-16,1 0 0 16,-3 7-1-16,4 1-1 15,7 8-4-15,3 2-1 16,-1 5-3-16,3 4-1 16,15 7-2-16,4 4-1 0,2 7 0 15,0 1 1-15,-3-1 2 16,2-3 3-16,7 2-1 15,3 3 1-15,-9 8-2 16,0 6 1-16,2 6 0 16,2-1-3-16,19-5 0 15,8-5 1-15,11-7 1 16,5 2 1-16,9 1 1 16,5 5-2-16,9 6-5 15,2 1 0-15,9-2-3 16,-1-5 0-16,7-5 4 15,6-1 0-15,8 5 4 16,8 5 0-16,15 1 5 16,8-2 3-16,14-9 0 15,12-8 2-15,5-9 1 16,1-3 0-16,4-2 2 16,7 0 1-16,15-4 1 0,1-4 2 15,14-7 7-15,0-4 1 16,-2-6 1-16,7-3-1 15,1-4-7-15,7-3-1 16,-5-3-4-16,0-3 0 16,1-5 1-16,-8-4-1 15,-5-4 4-15,-6-1-1 16,-3-7 1-16,1-1 0 16,-3-8-1-16,2-1 2 0,-11-6 3 15,-5 0 3-15,-3-2 5 16,-9-6 1-16,-11-15 3 15,-10-4-4-15,-9-11 15 16,1-5 2-16,-11 4 1 16,-4-7 7-16,-11-14-15 15,-7-4 0-15,-12-10-2 16,-9 0-4-16,-11 2-8 16,-7-3-4-16,-11 0-13 15,-8-1-6-15,-7 11-7 16,-4-1-4-16,-8 6-16 15,-3 0-17-15,-10 7-30 16,-14 9-31-16,-24 19-91 16,-13 12-76-16,-44 29 151 15</inkml:trace>
  <inkml:trace contextRef="#ctx0" brushRef="#br1" timeOffset="207957.06">13565 4531 1724 0,'-25'-21'75'0,"-2"-8"7"16,2 8-38-16,-2 4-3 15,-4 2-18-15,-3 5-10 16,-2 3 4-16,4 0 4 16,8 2-4-16,5 2-6 15,12 3-28-15,5 2-21 16,14 4 1-16,10 2 7 0,29 5 29 16,20 0 24-16,51-2 13 15,17-3 3-15,34-6 0 16,14-2-2-16,-4-3-7 15,13-2-5-15,-13-1-7 16,-10-1-2-16,-8 0-2 16,-33-1 0-16,-26-3 3 15,1 0 3-15,-70 3 11 16,-10 2 41-16,-27-3 36 16,-19-6-10-16,-51-6-27 15,-39 0-46-15,-78 6-43 16,-39 11 6-16,-51 12 12 15,-6 7 3-15,-18 13 1 16,11 1 1-16,25 6-1 16,21-2 0-16,54-7 0 15,27-4 0-15,59-10 4 16,20-4 5-16,52-4-3 0,29-4-24 16,5 5-11-16,34-1-4 15,56 2 4-15,29-2 22 16,66-6 5-16,14-6-2 15,29-6 2-15,1-4-1 16,-18-8-36-16,3-6-40 16,-33-7-155-16,-3-4-226 15,-20-6 261-15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3T18:59:46.69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6802 5009 1648 0,'-20'-34'30'0,"7"25"-47"0,15 5-3 0,9 7-3 0,4 1 6 0,17 2 20 16,12 3 2-16,32-1 3 16,14-1 3-16,33-3 8 15,26-4 3-15,26-4 8 16,28-2-2-16,29-3-10 15,1 0-4-15,29 1-8 16,1 2-1-16,4 5-3 16,0 5 1-16,-15 6-1 0,-11 6 1 15,-19 3-1-15,-1 2 0 16,-31 0 1-16,-10 0 0 16,-14-3-66-16,-15-1-76 15,-3-4 79-15</inkml:trace>
  <inkml:trace contextRef="#ctx0" brushRef="#br0" timeOffset="418.77">19186 4679 1374 0,'145'-15'11'16,"23"6"61"-16,57 37-176 15,7 11 94-15,5-3 11 16,-6-3 15-16,6-14 45 15,12-8 17-15,24-6 26 0,23-1-5 16,38-1-33 0,7 2-15-16,28 6-26 0,6 2-8 15,-2 7-11-15,7 1-1 16,-9 6-3-16,-9 3 0 16,-7 4-1-16,-24 0-1 15,-31 0-19-15,-24-5-27 16,-65-4-73-16,-22-1-55 15,-74-6-245-15,-45 2 244 16</inkml:trace>
  <inkml:trace contextRef="#ctx0" brushRef="#br0" timeOffset="916.66">5744 10096 2247 0,'-35'-1'46'0,"66"-15"-13"15,8 0-94-15,59-2 4 16,24-1 25-16,46 3 27 16,18-2 2-16,17 0 0 15,20-1 1-15,6-5 2 16,11 0 1-16,11-5 5 16,0 1-1-16,17 4 0 15,2 4-2-15,28 8-3 16,10 5 8-16,26 7-108 15,14 0-112-15,23-1 123 16</inkml:trace>
  <inkml:trace contextRef="#ctx0" brushRef="#br0" timeOffset="1348.73">20389 9722 1889 0,'129'-44'60'15,"35"14"14"-15,48 9-75 16,7 8 5-16,24 12 6 16,9 1 1-16,26 6 2 15,11-3 1-15,21-3 3 16,3-1 1-16,16-6 1 15,12 1-2-15,14 4-10 16,16 4-2-16,6 12-3 16,2 10 2-16,-10 10-57 15,-12 7-50-15,-26 4-162 16,-16 2-236-16,-46 6-149 0</inkml:trace>
  <inkml:trace contextRef="#ctx0" brushRef="#br0" timeOffset="2414.9">19854 14290 1865 0,'11'11'112'0,"-10"-11"58"15,1 0-126-15,14 3-56 16,12 0-9-16,35 4 2 15,21 5 6-15,57 1 6 16,24 0 2-16,52-4 4 16,24-3-1-16,33-3 2 15,21-2 0-15,25 3 2 16,20-1 0-16,7 8-2 16,1 3 1-16,6 8-1 15,-3 4 0-15,23 2 2 16,23 2-1-16,25 3-40 15,0 3-77-15,22 5 69 16</inkml:trace>
  <inkml:trace contextRef="#ctx0" brushRef="#br0" timeOffset="104545.3">7079 11684 625 0,'-5'-32'150'15,"-3"1"95"-15,-3 3-68 16,-2 0-39-16,-6 0-80 0,0-1-23 16,1 3 8-1,0 3 11-15,4 0 5 0,2 2 17 16,2 1 17-16,2 0-7 15,1 4 0-15,-1 3-19 16,0 1-30-16,4 4-5 0,1 3-5 16,3 4-1-1,0 0 0-15,0 0 2 0,0 1-2 16,0 0-6 0,0 0-20-16,0 1-5 15,5 7-2-15,2 5 3 0,1 6 11 16,0 4 1-16,-4 6 8 15,-1 5 2-15,-3 11 5 16,-2 2 0-16,-1 6-3 16,-1 0-1-16,1 5-4 15,-1-1 0-15,2-2-1 16,-2-6 2-16,0-2 3 16,-1-1-1-16,-1 1-1 15,0 3-2-15,0 1-1 0,0-1 1 16,5 3-2-1,1 0 0-15,2-2 0 0,1-1 0 16,0-8 3 0,0-4 1-16,0 2-5 0,0 3 1 15,0 1 5 1,0 1 1-16,0-7 3 16,1-3-4-16,-1 0-11 15,2 1-1-15,-2 7-1 16,1 0 0-16,-4 0 1 0,-4-2 0 15,-1-2 14-15,-4 1 6 16,-1 3 5-16,-1 5 1 16,0 8-15-16,3 5-6 0,2 16-7 15,1 3-3-15,3 5-1 16,2 0 0-16,5 4-2 16,4 8-1-16,14 15-4 15,0-1-7-15,9 0-49 16,1 4-66-16,-1-12-142 15,2-4-162-15,-1-30 231 0</inkml:trace>
  <inkml:trace contextRef="#ctx0" brushRef="#br0" timeOffset="105493.69">9725 11698 393 0,'1'-18'191'0,"-2"-3"-127"16,1-3 151-16,0-1-176 16,0 2 17-16,0 5 49 0,0 1 24 15,-1 4 33-15,0 3 14 16,0 2 10-16,1 7-4 16,0 0-21-16,-1 0-23 15,1 0-40-15,-2 0-18 16,2 1-29-16,-1 0-7 15,0 0-16-15,-3 2-8 0,1 4-12 16,-1 3-5-16,1 10-3 16,0 5 0-16,3 11-3 15,2 7 2-15,2 5 0 16,1 3 1-16,1-3 7 16,-1 1 1-16,-2-5 3 15,0-1 1-15,-3 5 0 16,0 3 1-16,-4 7 2 15,1 3 0-15,-3 4-2 16,1-1-3-16,-1-6-2 16,1-5-2-16,3-13 11 15,-1-4 4-15,2 2 4 16,0 0 3-16,0 3-5 16,-1 0-1-16,-3-2 6 0,1-3 0 15,1-3-6-15,-1-2-2 16,1 2-11-16,0 0-2 15,2 0-4-15,1 0 0 16,1-2-3-16,3-2 1 16,-1-1 1-16,1 3 0 15,-1 4 1 1,1 5 0-16,-2 6 4 16,0 6 1-16,-2 6 1 15,0 4-1-15,-2 2-3 16,2-1-1-16,0-8-2 15,0-4 1-15,4 1-1 16,-1 2 0-16,2 17-2 0,0 8 0 16,1 10 0-16,1 0 0 0,1-7 1 15,1-5-1-15,1-7-33 16,2-1-47-16,2 2-145 16,0-2-92-16,-8-14 158 15</inkml:trace>
  <inkml:trace contextRef="#ctx0" brushRef="#br0" timeOffset="106048.37">8143 11545 1009 0,'-28'-24'87'15,"26"6"139"1,2-1-143-16,2-2 16 16,0 7 29-16,0 1 0 15,-2 5 2-15,0 1 1 0,0 7-14 16,0 0-11-16,0 0-21 15,0 0-11-15,-3 9-24 16,0 11-9-16,-3 23-24 16,1 15-6-16,3 21-4 15,2 8-3-15,4-2-4 0,2-6 0 16,4-5 0-16,-2-8 0 16,0-4 1-16,1-3 1 15,-2-12-1-15,0-7 0 16,-1-8-59-16,-2-4-39 15,1-5-141 1,-1-3-129-16,-1-8 207 16</inkml:trace>
  <inkml:trace contextRef="#ctx0" brushRef="#br0" timeOffset="106580.93">7171 12465 1493 0,'-30'7'108'15,"14"-4"123"-15,7-2-174 16,9 1-9-16,0-2 2 15,1 0-2-15,4 0-5 16,7-2 6-16,8 2 11 16,13-1 11-16,7 1-3 15,13 1-19 1,10-1-8-16,12 2-5 16,0-2 0-16,1 0 1 15,-1 1 1-15,3-2-1 16,8 0-4-16,10-3-7 15,0 1-4-15,1-2-7 16,3 0-2-16,0-2-3 16,2 1 2-16,-8-1 1 0,-3 2 0 0,-7 2 3 15,-1-1 2-15,-6 3 2 16,-10 0 0-16,-15 1 2 16,-11 0-2-16,-17 0-1 15,-6 0-1-15,-9 0-3 16,-2 0 0-16,-1 0-5 15,-2 1 0 1,-1-1-31-16,0 0-37 16,1-1-105-16,2 0-91 15,13-4 133-15</inkml:trace>
  <inkml:trace contextRef="#ctx0" brushRef="#br0" timeOffset="107436.06">12008 11647 1075 0,'-5'-13'47'15,"5"-5"37"-15,0-2-3 16,0 0 42-16,0 1 19 16,-1 6 26-1,-1 2 11-15,2 10-3 0,0 0-15 16,0 0-51-16,0 0-24 15,0 1-36-15,0 0-20 16,-3 11-29-16,3 13-3 16,-1 28-11-16,1 11 4 15,1 25 9-15,3-3 3 16,1 1-3-16,1 4 0 0,1-5 0 16,2 4-3-16,1-9 2 15,-1-8-1-15,-1-13-26 16,1-6-30-16,-5-9-88 15,1 0-61-15,-3-2-238 16,-3-1 252-16</inkml:trace>
  <inkml:trace contextRef="#ctx0" brushRef="#br0" timeOffset="107814.28">10952 12884 2024 0,'1'-2'23'0,"14"-2"-120"16,10-4 81-16,24-9 8 15,14 1 20-15,19-3 21 16,7 2 17-16,8 5 25 15,5 3 6-15,18 7-6 16,6 0-11-16,13 2-13 16,8 2-7-16,-6-1-7 0,13 0 0 15,-12 1-10-15,1 1-1 16,-19 0 0-16,-3 0-3 16,-4 0-4-1,-13-2-5-15,-2 1-7 16,-6-2-3-16,-22-2 11 15,-8 1-38-15,-22 0-59 16,-4-1-37-16,-8 2-137 16,-4 0-74-16,-9-5 186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16A07-0BC0-4B2E-B381-7F0138B976BD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D4109-B763-4961-92AA-464079F7ED9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11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4109-B763-4961-92AA-464079F7ED9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107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576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231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0113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2288FA-48A9-4CF5-905A-D4F389E9C80E}" type="slidenum">
              <a:rPr lang="en-CA"/>
              <a:pPr eaLnBrk="1" hangingPunct="1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8275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D4109-B763-4961-92AA-464079F7ED91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308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D4109-B763-4961-92AA-464079F7ED91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536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2105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815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295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92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4109-B763-4961-92AA-464079F7ED91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317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3500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6122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BF7A-228E-495D-B997-32C2D44B149F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959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BF7A-228E-495D-B997-32C2D44B149F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081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BF7A-228E-495D-B997-32C2D44B149F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8224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31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4109-B763-4961-92AA-464079F7ED9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019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5AB714-E85C-4868-BD99-FE5D816EB8DA}" type="slidenum">
              <a:rPr lang="en-CA" smtClean="0"/>
              <a:pPr eaLnBrk="1" hangingPunct="1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95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4109-B763-4961-92AA-464079F7ED9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89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4109-B763-4961-92AA-464079F7ED91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40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D4109-B763-4961-92AA-464079F7ED91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583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688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48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EA781D-6122-4F7C-B48C-3D792F43CA20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88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94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81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86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97.wmf"/><Relationship Id="rId26" Type="http://schemas.openxmlformats.org/officeDocument/2006/relationships/image" Target="../media/image101.wmf"/><Relationship Id="rId3" Type="http://schemas.openxmlformats.org/officeDocument/2006/relationships/oleObject" Target="../embeddings/oleObject96.bin"/><Relationship Id="rId21" Type="http://schemas.openxmlformats.org/officeDocument/2006/relationships/oleObject" Target="../embeddings/oleObject105.bin"/><Relationship Id="rId34" Type="http://schemas.openxmlformats.org/officeDocument/2006/relationships/image" Target="../media/image105.wmf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103.bin"/><Relationship Id="rId25" Type="http://schemas.openxmlformats.org/officeDocument/2006/relationships/oleObject" Target="../embeddings/oleObject107.bin"/><Relationship Id="rId33" Type="http://schemas.openxmlformats.org/officeDocument/2006/relationships/oleObject" Target="../embeddings/oleObject111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29" Type="http://schemas.openxmlformats.org/officeDocument/2006/relationships/oleObject" Target="../embeddings/oleObject10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100.bin"/><Relationship Id="rId24" Type="http://schemas.openxmlformats.org/officeDocument/2006/relationships/image" Target="../media/image100.wmf"/><Relationship Id="rId32" Type="http://schemas.openxmlformats.org/officeDocument/2006/relationships/image" Target="../media/image104.wmf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23" Type="http://schemas.openxmlformats.org/officeDocument/2006/relationships/oleObject" Target="../embeddings/oleObject106.bin"/><Relationship Id="rId28" Type="http://schemas.openxmlformats.org/officeDocument/2006/relationships/image" Target="../media/image102.wmf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104.bin"/><Relationship Id="rId31" Type="http://schemas.openxmlformats.org/officeDocument/2006/relationships/oleObject" Target="../embeddings/oleObject110.bin"/><Relationship Id="rId4" Type="http://schemas.openxmlformats.org/officeDocument/2006/relationships/image" Target="../media/image90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95.wmf"/><Relationship Id="rId22" Type="http://schemas.openxmlformats.org/officeDocument/2006/relationships/image" Target="../media/image99.wmf"/><Relationship Id="rId27" Type="http://schemas.openxmlformats.org/officeDocument/2006/relationships/oleObject" Target="../embeddings/oleObject108.bin"/><Relationship Id="rId30" Type="http://schemas.openxmlformats.org/officeDocument/2006/relationships/image" Target="../media/image103.wmf"/><Relationship Id="rId8" Type="http://schemas.openxmlformats.org/officeDocument/2006/relationships/image" Target="../media/image92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113.wmf"/><Relationship Id="rId26" Type="http://schemas.openxmlformats.org/officeDocument/2006/relationships/image" Target="../media/image117.wmf"/><Relationship Id="rId39" Type="http://schemas.openxmlformats.org/officeDocument/2006/relationships/oleObject" Target="../embeddings/oleObject130.bin"/><Relationship Id="rId21" Type="http://schemas.openxmlformats.org/officeDocument/2006/relationships/oleObject" Target="../embeddings/oleObject121.bin"/><Relationship Id="rId34" Type="http://schemas.openxmlformats.org/officeDocument/2006/relationships/image" Target="../media/image121.wmf"/><Relationship Id="rId42" Type="http://schemas.openxmlformats.org/officeDocument/2006/relationships/image" Target="../media/image125.wmf"/><Relationship Id="rId7" Type="http://schemas.openxmlformats.org/officeDocument/2006/relationships/oleObject" Target="../embeddings/oleObject114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29" Type="http://schemas.openxmlformats.org/officeDocument/2006/relationships/oleObject" Target="../embeddings/oleObject125.bin"/><Relationship Id="rId41" Type="http://schemas.openxmlformats.org/officeDocument/2006/relationships/oleObject" Target="../embeddings/oleObject13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16.bin"/><Relationship Id="rId24" Type="http://schemas.openxmlformats.org/officeDocument/2006/relationships/image" Target="../media/image116.wmf"/><Relationship Id="rId32" Type="http://schemas.openxmlformats.org/officeDocument/2006/relationships/image" Target="../media/image120.wmf"/><Relationship Id="rId37" Type="http://schemas.openxmlformats.org/officeDocument/2006/relationships/oleObject" Target="../embeddings/oleObject129.bin"/><Relationship Id="rId40" Type="http://schemas.openxmlformats.org/officeDocument/2006/relationships/image" Target="../media/image124.wmf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23" Type="http://schemas.openxmlformats.org/officeDocument/2006/relationships/oleObject" Target="../embeddings/oleObject122.bin"/><Relationship Id="rId28" Type="http://schemas.openxmlformats.org/officeDocument/2006/relationships/image" Target="../media/image118.wmf"/><Relationship Id="rId36" Type="http://schemas.openxmlformats.org/officeDocument/2006/relationships/image" Target="../media/image122.wmf"/><Relationship Id="rId10" Type="http://schemas.openxmlformats.org/officeDocument/2006/relationships/image" Target="../media/image109.wmf"/><Relationship Id="rId19" Type="http://schemas.openxmlformats.org/officeDocument/2006/relationships/oleObject" Target="../embeddings/oleObject120.bin"/><Relationship Id="rId31" Type="http://schemas.openxmlformats.org/officeDocument/2006/relationships/oleObject" Target="../embeddings/oleObject126.bin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11.wmf"/><Relationship Id="rId22" Type="http://schemas.openxmlformats.org/officeDocument/2006/relationships/image" Target="../media/image115.wmf"/><Relationship Id="rId27" Type="http://schemas.openxmlformats.org/officeDocument/2006/relationships/oleObject" Target="../embeddings/oleObject124.bin"/><Relationship Id="rId30" Type="http://schemas.openxmlformats.org/officeDocument/2006/relationships/image" Target="../media/image119.wmf"/><Relationship Id="rId35" Type="http://schemas.openxmlformats.org/officeDocument/2006/relationships/oleObject" Target="../embeddings/oleObject128.bin"/><Relationship Id="rId8" Type="http://schemas.openxmlformats.org/officeDocument/2006/relationships/image" Target="../media/image108.wmf"/><Relationship Id="rId3" Type="http://schemas.openxmlformats.org/officeDocument/2006/relationships/oleObject" Target="../embeddings/oleObject112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19.bin"/><Relationship Id="rId25" Type="http://schemas.openxmlformats.org/officeDocument/2006/relationships/oleObject" Target="../embeddings/oleObject123.bin"/><Relationship Id="rId33" Type="http://schemas.openxmlformats.org/officeDocument/2006/relationships/oleObject" Target="../embeddings/oleObject127.bin"/><Relationship Id="rId38" Type="http://schemas.openxmlformats.org/officeDocument/2006/relationships/image" Target="../media/image1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28.w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127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136.wmf"/><Relationship Id="rId3" Type="http://schemas.openxmlformats.org/officeDocument/2006/relationships/oleObject" Target="../embeddings/oleObject139.bin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14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35.wmf"/><Relationship Id="rId5" Type="http://schemas.openxmlformats.org/officeDocument/2006/relationships/image" Target="../media/image132.png"/><Relationship Id="rId15" Type="http://schemas.openxmlformats.org/officeDocument/2006/relationships/image" Target="../media/image137.wmf"/><Relationship Id="rId10" Type="http://schemas.openxmlformats.org/officeDocument/2006/relationships/oleObject" Target="../embeddings/oleObject142.bin"/><Relationship Id="rId4" Type="http://schemas.openxmlformats.org/officeDocument/2006/relationships/image" Target="../media/image131.wmf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14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oleObject" Target="../embeddings/oleObject149.bin"/><Relationship Id="rId18" Type="http://schemas.openxmlformats.org/officeDocument/2006/relationships/image" Target="../media/image144.wmf"/><Relationship Id="rId26" Type="http://schemas.openxmlformats.org/officeDocument/2006/relationships/image" Target="../media/image148.png"/><Relationship Id="rId3" Type="http://schemas.openxmlformats.org/officeDocument/2006/relationships/oleObject" Target="../embeddings/oleObject89.bin"/><Relationship Id="rId21" Type="http://schemas.openxmlformats.org/officeDocument/2006/relationships/oleObject" Target="../embeddings/oleObject153.bin"/><Relationship Id="rId7" Type="http://schemas.openxmlformats.org/officeDocument/2006/relationships/image" Target="../media/image139.png"/><Relationship Id="rId12" Type="http://schemas.openxmlformats.org/officeDocument/2006/relationships/oleObject" Target="../embeddings/oleObject148.bin"/><Relationship Id="rId17" Type="http://schemas.openxmlformats.org/officeDocument/2006/relationships/oleObject" Target="../embeddings/oleObject151.bin"/><Relationship Id="rId25" Type="http://schemas.openxmlformats.org/officeDocument/2006/relationships/customXml" Target="../ink/ink1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3.wmf"/><Relationship Id="rId20" Type="http://schemas.openxmlformats.org/officeDocument/2006/relationships/image" Target="../media/image1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wmf"/><Relationship Id="rId11" Type="http://schemas.openxmlformats.org/officeDocument/2006/relationships/image" Target="../media/image141.wmf"/><Relationship Id="rId24" Type="http://schemas.openxmlformats.org/officeDocument/2006/relationships/image" Target="../media/image147.wmf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0.bin"/><Relationship Id="rId23" Type="http://schemas.openxmlformats.org/officeDocument/2006/relationships/oleObject" Target="../embeddings/oleObject154.bin"/><Relationship Id="rId10" Type="http://schemas.openxmlformats.org/officeDocument/2006/relationships/oleObject" Target="../embeddings/oleObject147.bin"/><Relationship Id="rId19" Type="http://schemas.openxmlformats.org/officeDocument/2006/relationships/oleObject" Target="../embeddings/oleObject152.bin"/><Relationship Id="rId4" Type="http://schemas.openxmlformats.org/officeDocument/2006/relationships/image" Target="../media/image83.wmf"/><Relationship Id="rId9" Type="http://schemas.openxmlformats.org/officeDocument/2006/relationships/image" Target="../media/image140.wmf"/><Relationship Id="rId14" Type="http://schemas.openxmlformats.org/officeDocument/2006/relationships/image" Target="../media/image142.wmf"/><Relationship Id="rId22" Type="http://schemas.openxmlformats.org/officeDocument/2006/relationships/image" Target="../media/image14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oleObject" Target="../embeddings/oleObject160.bin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53.w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5" Type="http://schemas.openxmlformats.org/officeDocument/2006/relationships/customXml" Target="../ink/ink2.xml"/><Relationship Id="rId10" Type="http://schemas.openxmlformats.org/officeDocument/2006/relationships/image" Target="../media/image152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5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166.bin"/><Relationship Id="rId18" Type="http://schemas.openxmlformats.org/officeDocument/2006/relationships/image" Target="../media/image163.wmf"/><Relationship Id="rId26" Type="http://schemas.openxmlformats.org/officeDocument/2006/relationships/image" Target="../media/image167.wmf"/><Relationship Id="rId3" Type="http://schemas.openxmlformats.org/officeDocument/2006/relationships/oleObject" Target="../embeddings/oleObject161.bin"/><Relationship Id="rId21" Type="http://schemas.openxmlformats.org/officeDocument/2006/relationships/oleObject" Target="../embeddings/oleObject170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60.wmf"/><Relationship Id="rId17" Type="http://schemas.openxmlformats.org/officeDocument/2006/relationships/oleObject" Target="../embeddings/oleObject168.bin"/><Relationship Id="rId25" Type="http://schemas.openxmlformats.org/officeDocument/2006/relationships/oleObject" Target="../embeddings/oleObject172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62.wmf"/><Relationship Id="rId20" Type="http://schemas.openxmlformats.org/officeDocument/2006/relationships/image" Target="../media/image164.wmf"/><Relationship Id="rId29" Type="http://schemas.openxmlformats.org/officeDocument/2006/relationships/oleObject" Target="../embeddings/oleObject17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165.bin"/><Relationship Id="rId24" Type="http://schemas.openxmlformats.org/officeDocument/2006/relationships/image" Target="../media/image166.wmf"/><Relationship Id="rId32" Type="http://schemas.openxmlformats.org/officeDocument/2006/relationships/image" Target="../media/image170.wmf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67.bin"/><Relationship Id="rId23" Type="http://schemas.openxmlformats.org/officeDocument/2006/relationships/oleObject" Target="../embeddings/oleObject171.bin"/><Relationship Id="rId28" Type="http://schemas.openxmlformats.org/officeDocument/2006/relationships/image" Target="../media/image168.wmf"/><Relationship Id="rId10" Type="http://schemas.openxmlformats.org/officeDocument/2006/relationships/image" Target="../media/image159.wmf"/><Relationship Id="rId19" Type="http://schemas.openxmlformats.org/officeDocument/2006/relationships/oleObject" Target="../embeddings/oleObject169.bin"/><Relationship Id="rId31" Type="http://schemas.openxmlformats.org/officeDocument/2006/relationships/oleObject" Target="../embeddings/oleObject175.bin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61.wmf"/><Relationship Id="rId22" Type="http://schemas.openxmlformats.org/officeDocument/2006/relationships/image" Target="../media/image165.wmf"/><Relationship Id="rId27" Type="http://schemas.openxmlformats.org/officeDocument/2006/relationships/oleObject" Target="../embeddings/oleObject173.bin"/><Relationship Id="rId30" Type="http://schemas.openxmlformats.org/officeDocument/2006/relationships/image" Target="../media/image169.w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1.bin"/><Relationship Id="rId18" Type="http://schemas.openxmlformats.org/officeDocument/2006/relationships/image" Target="../media/image178.wmf"/><Relationship Id="rId26" Type="http://schemas.openxmlformats.org/officeDocument/2006/relationships/image" Target="../media/image182.wmf"/><Relationship Id="rId3" Type="http://schemas.openxmlformats.org/officeDocument/2006/relationships/oleObject" Target="../embeddings/oleObject176.bin"/><Relationship Id="rId21" Type="http://schemas.openxmlformats.org/officeDocument/2006/relationships/oleObject" Target="../embeddings/oleObject185.bin"/><Relationship Id="rId34" Type="http://schemas.openxmlformats.org/officeDocument/2006/relationships/image" Target="../media/image186.wmf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175.wmf"/><Relationship Id="rId17" Type="http://schemas.openxmlformats.org/officeDocument/2006/relationships/oleObject" Target="../embeddings/oleObject183.bin"/><Relationship Id="rId25" Type="http://schemas.openxmlformats.org/officeDocument/2006/relationships/oleObject" Target="../embeddings/oleObject187.bin"/><Relationship Id="rId33" Type="http://schemas.openxmlformats.org/officeDocument/2006/relationships/oleObject" Target="../embeddings/oleObject191.bin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7.wmf"/><Relationship Id="rId20" Type="http://schemas.openxmlformats.org/officeDocument/2006/relationships/image" Target="../media/image179.wmf"/><Relationship Id="rId29" Type="http://schemas.openxmlformats.org/officeDocument/2006/relationships/oleObject" Target="../embeddings/oleObject189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2.wmf"/><Relationship Id="rId11" Type="http://schemas.openxmlformats.org/officeDocument/2006/relationships/oleObject" Target="../embeddings/oleObject180.bin"/><Relationship Id="rId24" Type="http://schemas.openxmlformats.org/officeDocument/2006/relationships/image" Target="../media/image181.wmf"/><Relationship Id="rId32" Type="http://schemas.openxmlformats.org/officeDocument/2006/relationships/image" Target="../media/image185.wmf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2.bin"/><Relationship Id="rId23" Type="http://schemas.openxmlformats.org/officeDocument/2006/relationships/oleObject" Target="../embeddings/oleObject186.bin"/><Relationship Id="rId28" Type="http://schemas.openxmlformats.org/officeDocument/2006/relationships/image" Target="../media/image183.wmf"/><Relationship Id="rId10" Type="http://schemas.openxmlformats.org/officeDocument/2006/relationships/image" Target="../media/image174.wmf"/><Relationship Id="rId19" Type="http://schemas.openxmlformats.org/officeDocument/2006/relationships/oleObject" Target="../embeddings/oleObject184.bin"/><Relationship Id="rId31" Type="http://schemas.openxmlformats.org/officeDocument/2006/relationships/oleObject" Target="../embeddings/oleObject190.bin"/><Relationship Id="rId4" Type="http://schemas.openxmlformats.org/officeDocument/2006/relationships/image" Target="../media/image171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76.wmf"/><Relationship Id="rId22" Type="http://schemas.openxmlformats.org/officeDocument/2006/relationships/image" Target="../media/image180.wmf"/><Relationship Id="rId27" Type="http://schemas.openxmlformats.org/officeDocument/2006/relationships/oleObject" Target="../embeddings/oleObject188.bin"/><Relationship Id="rId30" Type="http://schemas.openxmlformats.org/officeDocument/2006/relationships/image" Target="../media/image184.wmf"/><Relationship Id="rId8" Type="http://schemas.openxmlformats.org/officeDocument/2006/relationships/image" Target="../media/image173.w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7.bin"/><Relationship Id="rId18" Type="http://schemas.openxmlformats.org/officeDocument/2006/relationships/image" Target="../media/image194.wmf"/><Relationship Id="rId26" Type="http://schemas.openxmlformats.org/officeDocument/2006/relationships/image" Target="../media/image198.wmf"/><Relationship Id="rId39" Type="http://schemas.openxmlformats.org/officeDocument/2006/relationships/image" Target="../media/image204.wmf"/><Relationship Id="rId21" Type="http://schemas.openxmlformats.org/officeDocument/2006/relationships/oleObject" Target="../embeddings/oleObject201.bin"/><Relationship Id="rId34" Type="http://schemas.openxmlformats.org/officeDocument/2006/relationships/oleObject" Target="../embeddings/oleObject208.bin"/><Relationship Id="rId42" Type="http://schemas.openxmlformats.org/officeDocument/2006/relationships/oleObject" Target="../embeddings/oleObject212.bin"/><Relationship Id="rId7" Type="http://schemas.openxmlformats.org/officeDocument/2006/relationships/oleObject" Target="../embeddings/oleObject194.bin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93.wmf"/><Relationship Id="rId29" Type="http://schemas.openxmlformats.org/officeDocument/2006/relationships/oleObject" Target="../embeddings/oleObject20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8.wmf"/><Relationship Id="rId11" Type="http://schemas.openxmlformats.org/officeDocument/2006/relationships/oleObject" Target="../embeddings/oleObject196.bin"/><Relationship Id="rId24" Type="http://schemas.openxmlformats.org/officeDocument/2006/relationships/image" Target="../media/image197.wmf"/><Relationship Id="rId32" Type="http://schemas.openxmlformats.org/officeDocument/2006/relationships/image" Target="../media/image201.wmf"/><Relationship Id="rId37" Type="http://schemas.openxmlformats.org/officeDocument/2006/relationships/image" Target="../media/image203.wmf"/><Relationship Id="rId40" Type="http://schemas.openxmlformats.org/officeDocument/2006/relationships/oleObject" Target="../embeddings/oleObject211.bin"/><Relationship Id="rId45" Type="http://schemas.openxmlformats.org/officeDocument/2006/relationships/image" Target="../media/image207.wmf"/><Relationship Id="rId5" Type="http://schemas.openxmlformats.org/officeDocument/2006/relationships/oleObject" Target="../embeddings/oleObject193.bin"/><Relationship Id="rId15" Type="http://schemas.openxmlformats.org/officeDocument/2006/relationships/oleObject" Target="../embeddings/oleObject198.bin"/><Relationship Id="rId23" Type="http://schemas.openxmlformats.org/officeDocument/2006/relationships/oleObject" Target="../embeddings/oleObject202.bin"/><Relationship Id="rId28" Type="http://schemas.openxmlformats.org/officeDocument/2006/relationships/image" Target="../media/image199.wmf"/><Relationship Id="rId36" Type="http://schemas.openxmlformats.org/officeDocument/2006/relationships/oleObject" Target="../embeddings/oleObject209.bin"/><Relationship Id="rId10" Type="http://schemas.openxmlformats.org/officeDocument/2006/relationships/image" Target="../media/image190.wmf"/><Relationship Id="rId19" Type="http://schemas.openxmlformats.org/officeDocument/2006/relationships/oleObject" Target="../embeddings/oleObject200.bin"/><Relationship Id="rId31" Type="http://schemas.openxmlformats.org/officeDocument/2006/relationships/oleObject" Target="../embeddings/oleObject206.bin"/><Relationship Id="rId44" Type="http://schemas.openxmlformats.org/officeDocument/2006/relationships/oleObject" Target="../embeddings/oleObject213.bin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192.wmf"/><Relationship Id="rId22" Type="http://schemas.openxmlformats.org/officeDocument/2006/relationships/image" Target="../media/image196.wmf"/><Relationship Id="rId27" Type="http://schemas.openxmlformats.org/officeDocument/2006/relationships/oleObject" Target="../embeddings/oleObject204.bin"/><Relationship Id="rId30" Type="http://schemas.openxmlformats.org/officeDocument/2006/relationships/image" Target="../media/image200.wmf"/><Relationship Id="rId35" Type="http://schemas.openxmlformats.org/officeDocument/2006/relationships/image" Target="../media/image202.wmf"/><Relationship Id="rId43" Type="http://schemas.openxmlformats.org/officeDocument/2006/relationships/image" Target="../media/image206.wmf"/><Relationship Id="rId8" Type="http://schemas.openxmlformats.org/officeDocument/2006/relationships/image" Target="../media/image189.wmf"/><Relationship Id="rId3" Type="http://schemas.openxmlformats.org/officeDocument/2006/relationships/oleObject" Target="../embeddings/oleObject192.bin"/><Relationship Id="rId12" Type="http://schemas.openxmlformats.org/officeDocument/2006/relationships/image" Target="../media/image191.wmf"/><Relationship Id="rId17" Type="http://schemas.openxmlformats.org/officeDocument/2006/relationships/oleObject" Target="../embeddings/oleObject199.bin"/><Relationship Id="rId25" Type="http://schemas.openxmlformats.org/officeDocument/2006/relationships/oleObject" Target="../embeddings/oleObject203.bin"/><Relationship Id="rId33" Type="http://schemas.openxmlformats.org/officeDocument/2006/relationships/oleObject" Target="../embeddings/oleObject207.bin"/><Relationship Id="rId38" Type="http://schemas.openxmlformats.org/officeDocument/2006/relationships/oleObject" Target="../embeddings/oleObject210.bin"/><Relationship Id="rId20" Type="http://schemas.openxmlformats.org/officeDocument/2006/relationships/image" Target="../media/image195.wmf"/><Relationship Id="rId41" Type="http://schemas.openxmlformats.org/officeDocument/2006/relationships/image" Target="../media/image205.w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9" Type="http://schemas.openxmlformats.org/officeDocument/2006/relationships/image" Target="../media/image19.wmf"/><Relationship Id="rId21" Type="http://schemas.openxmlformats.org/officeDocument/2006/relationships/image" Target="../media/image10.wmf"/><Relationship Id="rId34" Type="http://schemas.openxmlformats.org/officeDocument/2006/relationships/oleObject" Target="../embeddings/oleObject17.bin"/><Relationship Id="rId42" Type="http://schemas.openxmlformats.org/officeDocument/2006/relationships/hyperlink" Target="http://www.bcmath.ca/" TargetMode="External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4.wmf"/><Relationship Id="rId41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18.wmf"/><Relationship Id="rId40" Type="http://schemas.openxmlformats.org/officeDocument/2006/relationships/oleObject" Target="../embeddings/oleObject20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8.bin"/><Relationship Id="rId10" Type="http://schemas.openxmlformats.org/officeDocument/2006/relationships/image" Target="../media/image5.wmf"/><Relationship Id="rId19" Type="http://schemas.openxmlformats.org/officeDocument/2006/relationships/image" Target="../media/image9.wmf"/><Relationship Id="rId31" Type="http://schemas.openxmlformats.org/officeDocument/2006/relationships/image" Target="../media/image1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3.w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17.wmf"/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33" Type="http://schemas.openxmlformats.org/officeDocument/2006/relationships/image" Target="../media/image16.wmf"/><Relationship Id="rId38" Type="http://schemas.openxmlformats.org/officeDocument/2006/relationships/oleObject" Target="../embeddings/oleObject19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13" Type="http://schemas.openxmlformats.org/officeDocument/2006/relationships/oleObject" Target="../embeddings/oleObject219.bin"/><Relationship Id="rId18" Type="http://schemas.openxmlformats.org/officeDocument/2006/relationships/image" Target="../media/image215.wmf"/><Relationship Id="rId3" Type="http://schemas.openxmlformats.org/officeDocument/2006/relationships/oleObject" Target="../embeddings/oleObject214.bin"/><Relationship Id="rId21" Type="http://schemas.openxmlformats.org/officeDocument/2006/relationships/oleObject" Target="../embeddings/oleObject223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212.wmf"/><Relationship Id="rId17" Type="http://schemas.openxmlformats.org/officeDocument/2006/relationships/oleObject" Target="../embeddings/oleObject221.bin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14.wmf"/><Relationship Id="rId20" Type="http://schemas.openxmlformats.org/officeDocument/2006/relationships/image" Target="../media/image21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9.wmf"/><Relationship Id="rId11" Type="http://schemas.openxmlformats.org/officeDocument/2006/relationships/oleObject" Target="../embeddings/oleObject218.bin"/><Relationship Id="rId24" Type="http://schemas.openxmlformats.org/officeDocument/2006/relationships/image" Target="../media/image218.wmf"/><Relationship Id="rId5" Type="http://schemas.openxmlformats.org/officeDocument/2006/relationships/oleObject" Target="../embeddings/oleObject215.bin"/><Relationship Id="rId15" Type="http://schemas.openxmlformats.org/officeDocument/2006/relationships/oleObject" Target="../embeddings/oleObject220.bin"/><Relationship Id="rId23" Type="http://schemas.openxmlformats.org/officeDocument/2006/relationships/oleObject" Target="../embeddings/oleObject224.bin"/><Relationship Id="rId10" Type="http://schemas.openxmlformats.org/officeDocument/2006/relationships/image" Target="../media/image211.wmf"/><Relationship Id="rId19" Type="http://schemas.openxmlformats.org/officeDocument/2006/relationships/oleObject" Target="../embeddings/oleObject222.bin"/><Relationship Id="rId4" Type="http://schemas.openxmlformats.org/officeDocument/2006/relationships/image" Target="../media/image208.wmf"/><Relationship Id="rId9" Type="http://schemas.openxmlformats.org/officeDocument/2006/relationships/oleObject" Target="../embeddings/oleObject217.bin"/><Relationship Id="rId14" Type="http://schemas.openxmlformats.org/officeDocument/2006/relationships/image" Target="../media/image213.wmf"/><Relationship Id="rId22" Type="http://schemas.openxmlformats.org/officeDocument/2006/relationships/image" Target="../media/image217.w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30.bin"/><Relationship Id="rId18" Type="http://schemas.openxmlformats.org/officeDocument/2006/relationships/image" Target="../media/image226.wmf"/><Relationship Id="rId26" Type="http://schemas.openxmlformats.org/officeDocument/2006/relationships/image" Target="../media/image230.wmf"/><Relationship Id="rId39" Type="http://schemas.openxmlformats.org/officeDocument/2006/relationships/oleObject" Target="../embeddings/oleObject243.bin"/><Relationship Id="rId21" Type="http://schemas.openxmlformats.org/officeDocument/2006/relationships/oleObject" Target="../embeddings/oleObject234.bin"/><Relationship Id="rId34" Type="http://schemas.openxmlformats.org/officeDocument/2006/relationships/image" Target="../media/image234.wmf"/><Relationship Id="rId42" Type="http://schemas.openxmlformats.org/officeDocument/2006/relationships/image" Target="../media/image238.wmf"/><Relationship Id="rId47" Type="http://schemas.openxmlformats.org/officeDocument/2006/relationships/oleObject" Target="../embeddings/oleObject247.bin"/><Relationship Id="rId7" Type="http://schemas.openxmlformats.org/officeDocument/2006/relationships/oleObject" Target="../embeddings/oleObject227.bin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25.wmf"/><Relationship Id="rId29" Type="http://schemas.openxmlformats.org/officeDocument/2006/relationships/oleObject" Target="../embeddings/oleObject238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wmf"/><Relationship Id="rId11" Type="http://schemas.openxmlformats.org/officeDocument/2006/relationships/oleObject" Target="../embeddings/oleObject229.bin"/><Relationship Id="rId24" Type="http://schemas.openxmlformats.org/officeDocument/2006/relationships/image" Target="../media/image229.wmf"/><Relationship Id="rId32" Type="http://schemas.openxmlformats.org/officeDocument/2006/relationships/image" Target="../media/image233.wmf"/><Relationship Id="rId37" Type="http://schemas.openxmlformats.org/officeDocument/2006/relationships/oleObject" Target="../embeddings/oleObject242.bin"/><Relationship Id="rId40" Type="http://schemas.openxmlformats.org/officeDocument/2006/relationships/image" Target="../media/image237.wmf"/><Relationship Id="rId45" Type="http://schemas.openxmlformats.org/officeDocument/2006/relationships/oleObject" Target="../embeddings/oleObject246.bin"/><Relationship Id="rId5" Type="http://schemas.openxmlformats.org/officeDocument/2006/relationships/oleObject" Target="../embeddings/oleObject226.bin"/><Relationship Id="rId15" Type="http://schemas.openxmlformats.org/officeDocument/2006/relationships/oleObject" Target="../embeddings/oleObject231.bin"/><Relationship Id="rId23" Type="http://schemas.openxmlformats.org/officeDocument/2006/relationships/oleObject" Target="../embeddings/oleObject235.bin"/><Relationship Id="rId28" Type="http://schemas.openxmlformats.org/officeDocument/2006/relationships/image" Target="../media/image231.wmf"/><Relationship Id="rId36" Type="http://schemas.openxmlformats.org/officeDocument/2006/relationships/image" Target="../media/image235.wmf"/><Relationship Id="rId10" Type="http://schemas.openxmlformats.org/officeDocument/2006/relationships/image" Target="../media/image222.wmf"/><Relationship Id="rId19" Type="http://schemas.openxmlformats.org/officeDocument/2006/relationships/oleObject" Target="../embeddings/oleObject233.bin"/><Relationship Id="rId31" Type="http://schemas.openxmlformats.org/officeDocument/2006/relationships/oleObject" Target="../embeddings/oleObject239.bin"/><Relationship Id="rId44" Type="http://schemas.openxmlformats.org/officeDocument/2006/relationships/image" Target="../media/image239.wmf"/><Relationship Id="rId4" Type="http://schemas.openxmlformats.org/officeDocument/2006/relationships/image" Target="../media/image219.wmf"/><Relationship Id="rId9" Type="http://schemas.openxmlformats.org/officeDocument/2006/relationships/oleObject" Target="../embeddings/oleObject228.bin"/><Relationship Id="rId14" Type="http://schemas.openxmlformats.org/officeDocument/2006/relationships/image" Target="../media/image224.wmf"/><Relationship Id="rId22" Type="http://schemas.openxmlformats.org/officeDocument/2006/relationships/image" Target="../media/image228.wmf"/><Relationship Id="rId27" Type="http://schemas.openxmlformats.org/officeDocument/2006/relationships/oleObject" Target="../embeddings/oleObject237.bin"/><Relationship Id="rId30" Type="http://schemas.openxmlformats.org/officeDocument/2006/relationships/image" Target="../media/image232.wmf"/><Relationship Id="rId35" Type="http://schemas.openxmlformats.org/officeDocument/2006/relationships/oleObject" Target="../embeddings/oleObject241.bin"/><Relationship Id="rId43" Type="http://schemas.openxmlformats.org/officeDocument/2006/relationships/oleObject" Target="../embeddings/oleObject245.bin"/><Relationship Id="rId48" Type="http://schemas.openxmlformats.org/officeDocument/2006/relationships/image" Target="../media/image241.wmf"/><Relationship Id="rId8" Type="http://schemas.openxmlformats.org/officeDocument/2006/relationships/image" Target="../media/image221.wmf"/><Relationship Id="rId3" Type="http://schemas.openxmlformats.org/officeDocument/2006/relationships/oleObject" Target="../embeddings/oleObject225.bin"/><Relationship Id="rId12" Type="http://schemas.openxmlformats.org/officeDocument/2006/relationships/image" Target="../media/image223.wmf"/><Relationship Id="rId17" Type="http://schemas.openxmlformats.org/officeDocument/2006/relationships/oleObject" Target="../embeddings/oleObject232.bin"/><Relationship Id="rId25" Type="http://schemas.openxmlformats.org/officeDocument/2006/relationships/oleObject" Target="../embeddings/oleObject236.bin"/><Relationship Id="rId33" Type="http://schemas.openxmlformats.org/officeDocument/2006/relationships/oleObject" Target="../embeddings/oleObject240.bin"/><Relationship Id="rId38" Type="http://schemas.openxmlformats.org/officeDocument/2006/relationships/image" Target="../media/image236.wmf"/><Relationship Id="rId46" Type="http://schemas.openxmlformats.org/officeDocument/2006/relationships/image" Target="../media/image240.wmf"/><Relationship Id="rId20" Type="http://schemas.openxmlformats.org/officeDocument/2006/relationships/image" Target="../media/image227.wmf"/><Relationship Id="rId41" Type="http://schemas.openxmlformats.org/officeDocument/2006/relationships/oleObject" Target="../embeddings/oleObject24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4.bin"/><Relationship Id="rId18" Type="http://schemas.openxmlformats.org/officeDocument/2006/relationships/oleObject" Target="../embeddings/oleObject257.bin"/><Relationship Id="rId26" Type="http://schemas.openxmlformats.org/officeDocument/2006/relationships/oleObject" Target="../embeddings/oleObject261.bin"/><Relationship Id="rId39" Type="http://schemas.openxmlformats.org/officeDocument/2006/relationships/image" Target="../media/image259.wmf"/><Relationship Id="rId21" Type="http://schemas.openxmlformats.org/officeDocument/2006/relationships/image" Target="../media/image250.wmf"/><Relationship Id="rId34" Type="http://schemas.openxmlformats.org/officeDocument/2006/relationships/oleObject" Target="../embeddings/oleObject265.bin"/><Relationship Id="rId42" Type="http://schemas.openxmlformats.org/officeDocument/2006/relationships/oleObject" Target="../embeddings/oleObject269.bin"/><Relationship Id="rId47" Type="http://schemas.openxmlformats.org/officeDocument/2006/relationships/image" Target="../media/image263.wmf"/><Relationship Id="rId50" Type="http://schemas.openxmlformats.org/officeDocument/2006/relationships/oleObject" Target="../embeddings/oleObject273.bin"/><Relationship Id="rId7" Type="http://schemas.openxmlformats.org/officeDocument/2006/relationships/image" Target="../media/image244.wmf"/><Relationship Id="rId2" Type="http://schemas.openxmlformats.org/officeDocument/2006/relationships/oleObject" Target="../embeddings/oleObject248.bin"/><Relationship Id="rId16" Type="http://schemas.openxmlformats.org/officeDocument/2006/relationships/oleObject" Target="../embeddings/oleObject256.bin"/><Relationship Id="rId29" Type="http://schemas.openxmlformats.org/officeDocument/2006/relationships/image" Target="../media/image254.wmf"/><Relationship Id="rId11" Type="http://schemas.openxmlformats.org/officeDocument/2006/relationships/oleObject" Target="../embeddings/oleObject253.bin"/><Relationship Id="rId24" Type="http://schemas.openxmlformats.org/officeDocument/2006/relationships/oleObject" Target="../embeddings/oleObject260.bin"/><Relationship Id="rId32" Type="http://schemas.openxmlformats.org/officeDocument/2006/relationships/oleObject" Target="../embeddings/oleObject264.bin"/><Relationship Id="rId37" Type="http://schemas.openxmlformats.org/officeDocument/2006/relationships/image" Target="../media/image258.wmf"/><Relationship Id="rId40" Type="http://schemas.openxmlformats.org/officeDocument/2006/relationships/oleObject" Target="../embeddings/oleObject268.bin"/><Relationship Id="rId45" Type="http://schemas.openxmlformats.org/officeDocument/2006/relationships/image" Target="../media/image262.wmf"/><Relationship Id="rId5" Type="http://schemas.openxmlformats.org/officeDocument/2006/relationships/image" Target="../media/image243.wmf"/><Relationship Id="rId15" Type="http://schemas.openxmlformats.org/officeDocument/2006/relationships/image" Target="../media/image247.wmf"/><Relationship Id="rId23" Type="http://schemas.openxmlformats.org/officeDocument/2006/relationships/image" Target="../media/image251.wmf"/><Relationship Id="rId28" Type="http://schemas.openxmlformats.org/officeDocument/2006/relationships/oleObject" Target="../embeddings/oleObject262.bin"/><Relationship Id="rId36" Type="http://schemas.openxmlformats.org/officeDocument/2006/relationships/oleObject" Target="../embeddings/oleObject266.bin"/><Relationship Id="rId49" Type="http://schemas.openxmlformats.org/officeDocument/2006/relationships/image" Target="../media/image264.wmf"/><Relationship Id="rId10" Type="http://schemas.openxmlformats.org/officeDocument/2006/relationships/image" Target="../media/image245.wmf"/><Relationship Id="rId19" Type="http://schemas.openxmlformats.org/officeDocument/2006/relationships/image" Target="../media/image249.wmf"/><Relationship Id="rId31" Type="http://schemas.openxmlformats.org/officeDocument/2006/relationships/image" Target="../media/image255.wmf"/><Relationship Id="rId44" Type="http://schemas.openxmlformats.org/officeDocument/2006/relationships/oleObject" Target="../embeddings/oleObject270.bin"/><Relationship Id="rId4" Type="http://schemas.openxmlformats.org/officeDocument/2006/relationships/oleObject" Target="../embeddings/oleObject249.bin"/><Relationship Id="rId9" Type="http://schemas.openxmlformats.org/officeDocument/2006/relationships/oleObject" Target="../embeddings/oleObject252.bin"/><Relationship Id="rId14" Type="http://schemas.openxmlformats.org/officeDocument/2006/relationships/oleObject" Target="../embeddings/oleObject255.bin"/><Relationship Id="rId22" Type="http://schemas.openxmlformats.org/officeDocument/2006/relationships/oleObject" Target="../embeddings/oleObject259.bin"/><Relationship Id="rId27" Type="http://schemas.openxmlformats.org/officeDocument/2006/relationships/image" Target="../media/image253.wmf"/><Relationship Id="rId30" Type="http://schemas.openxmlformats.org/officeDocument/2006/relationships/oleObject" Target="../embeddings/oleObject263.bin"/><Relationship Id="rId35" Type="http://schemas.openxmlformats.org/officeDocument/2006/relationships/image" Target="../media/image257.wmf"/><Relationship Id="rId43" Type="http://schemas.openxmlformats.org/officeDocument/2006/relationships/image" Target="../media/image261.wmf"/><Relationship Id="rId48" Type="http://schemas.openxmlformats.org/officeDocument/2006/relationships/oleObject" Target="../embeddings/oleObject272.bin"/><Relationship Id="rId8" Type="http://schemas.openxmlformats.org/officeDocument/2006/relationships/oleObject" Target="../embeddings/oleObject251.bin"/><Relationship Id="rId51" Type="http://schemas.openxmlformats.org/officeDocument/2006/relationships/image" Target="../media/image265.wmf"/><Relationship Id="rId3" Type="http://schemas.openxmlformats.org/officeDocument/2006/relationships/image" Target="../media/image242.wmf"/><Relationship Id="rId12" Type="http://schemas.openxmlformats.org/officeDocument/2006/relationships/image" Target="../media/image246.wmf"/><Relationship Id="rId17" Type="http://schemas.openxmlformats.org/officeDocument/2006/relationships/image" Target="../media/image248.wmf"/><Relationship Id="rId25" Type="http://schemas.openxmlformats.org/officeDocument/2006/relationships/image" Target="../media/image252.wmf"/><Relationship Id="rId33" Type="http://schemas.openxmlformats.org/officeDocument/2006/relationships/image" Target="../media/image256.wmf"/><Relationship Id="rId38" Type="http://schemas.openxmlformats.org/officeDocument/2006/relationships/oleObject" Target="../embeddings/oleObject267.bin"/><Relationship Id="rId46" Type="http://schemas.openxmlformats.org/officeDocument/2006/relationships/oleObject" Target="../embeddings/oleObject271.bin"/><Relationship Id="rId20" Type="http://schemas.openxmlformats.org/officeDocument/2006/relationships/oleObject" Target="../embeddings/oleObject258.bin"/><Relationship Id="rId41" Type="http://schemas.openxmlformats.org/officeDocument/2006/relationships/image" Target="../media/image26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0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5.wmf"/><Relationship Id="rId18" Type="http://schemas.openxmlformats.org/officeDocument/2006/relationships/image" Target="../media/image247.wmf"/><Relationship Id="rId26" Type="http://schemas.openxmlformats.org/officeDocument/2006/relationships/image" Target="../media/image269.wmf"/><Relationship Id="rId39" Type="http://schemas.openxmlformats.org/officeDocument/2006/relationships/oleObject" Target="../embeddings/oleObject293.bin"/><Relationship Id="rId21" Type="http://schemas.openxmlformats.org/officeDocument/2006/relationships/oleObject" Target="../embeddings/oleObject284.bin"/><Relationship Id="rId34" Type="http://schemas.openxmlformats.org/officeDocument/2006/relationships/image" Target="../media/image273.wmf"/><Relationship Id="rId42" Type="http://schemas.openxmlformats.org/officeDocument/2006/relationships/image" Target="../media/image277.wmf"/><Relationship Id="rId47" Type="http://schemas.openxmlformats.org/officeDocument/2006/relationships/oleObject" Target="../embeddings/oleObject297.bin"/><Relationship Id="rId50" Type="http://schemas.openxmlformats.org/officeDocument/2006/relationships/image" Target="../media/image281.wmf"/><Relationship Id="rId55" Type="http://schemas.openxmlformats.org/officeDocument/2006/relationships/oleObject" Target="../embeddings/oleObject301.bin"/><Relationship Id="rId7" Type="http://schemas.openxmlformats.org/officeDocument/2006/relationships/oleObject" Target="../embeddings/oleObject276.bin"/><Relationship Id="rId2" Type="http://schemas.openxmlformats.org/officeDocument/2006/relationships/notesSlide" Target="../notesSlides/notesSlide23.xml"/><Relationship Id="rId16" Type="http://schemas.openxmlformats.org/officeDocument/2006/relationships/oleObject" Target="../embeddings/oleObject281.bin"/><Relationship Id="rId29" Type="http://schemas.openxmlformats.org/officeDocument/2006/relationships/oleObject" Target="../embeddings/oleObject288.bin"/><Relationship Id="rId11" Type="http://schemas.openxmlformats.org/officeDocument/2006/relationships/oleObject" Target="../embeddings/oleObject278.bin"/><Relationship Id="rId24" Type="http://schemas.openxmlformats.org/officeDocument/2006/relationships/image" Target="../media/image268.wmf"/><Relationship Id="rId32" Type="http://schemas.openxmlformats.org/officeDocument/2006/relationships/image" Target="../media/image272.wmf"/><Relationship Id="rId37" Type="http://schemas.openxmlformats.org/officeDocument/2006/relationships/oleObject" Target="../embeddings/oleObject292.bin"/><Relationship Id="rId40" Type="http://schemas.openxmlformats.org/officeDocument/2006/relationships/image" Target="../media/image276.wmf"/><Relationship Id="rId45" Type="http://schemas.openxmlformats.org/officeDocument/2006/relationships/oleObject" Target="../embeddings/oleObject296.bin"/><Relationship Id="rId53" Type="http://schemas.openxmlformats.org/officeDocument/2006/relationships/oleObject" Target="../embeddings/oleObject300.bin"/><Relationship Id="rId58" Type="http://schemas.openxmlformats.org/officeDocument/2006/relationships/image" Target="../media/image285.wmf"/><Relationship Id="rId5" Type="http://schemas.openxmlformats.org/officeDocument/2006/relationships/oleObject" Target="../embeddings/oleObject275.bin"/><Relationship Id="rId19" Type="http://schemas.openxmlformats.org/officeDocument/2006/relationships/oleObject" Target="../embeddings/oleObject283.bin"/><Relationship Id="rId4" Type="http://schemas.openxmlformats.org/officeDocument/2006/relationships/image" Target="../media/image266.wmf"/><Relationship Id="rId9" Type="http://schemas.openxmlformats.org/officeDocument/2006/relationships/oleObject" Target="../embeddings/oleObject277.bin"/><Relationship Id="rId14" Type="http://schemas.openxmlformats.org/officeDocument/2006/relationships/oleObject" Target="../embeddings/oleObject280.bin"/><Relationship Id="rId22" Type="http://schemas.openxmlformats.org/officeDocument/2006/relationships/image" Target="../media/image267.wmf"/><Relationship Id="rId27" Type="http://schemas.openxmlformats.org/officeDocument/2006/relationships/oleObject" Target="../embeddings/oleObject287.bin"/><Relationship Id="rId30" Type="http://schemas.openxmlformats.org/officeDocument/2006/relationships/image" Target="../media/image271.wmf"/><Relationship Id="rId35" Type="http://schemas.openxmlformats.org/officeDocument/2006/relationships/oleObject" Target="../embeddings/oleObject291.bin"/><Relationship Id="rId43" Type="http://schemas.openxmlformats.org/officeDocument/2006/relationships/oleObject" Target="../embeddings/oleObject295.bin"/><Relationship Id="rId48" Type="http://schemas.openxmlformats.org/officeDocument/2006/relationships/image" Target="../media/image280.wmf"/><Relationship Id="rId56" Type="http://schemas.openxmlformats.org/officeDocument/2006/relationships/image" Target="../media/image284.wmf"/><Relationship Id="rId8" Type="http://schemas.openxmlformats.org/officeDocument/2006/relationships/image" Target="../media/image243.wmf"/><Relationship Id="rId51" Type="http://schemas.openxmlformats.org/officeDocument/2006/relationships/oleObject" Target="../embeddings/oleObject299.bin"/><Relationship Id="rId3" Type="http://schemas.openxmlformats.org/officeDocument/2006/relationships/oleObject" Target="../embeddings/oleObject274.bin"/><Relationship Id="rId12" Type="http://schemas.openxmlformats.org/officeDocument/2006/relationships/oleObject" Target="../embeddings/oleObject279.bin"/><Relationship Id="rId17" Type="http://schemas.openxmlformats.org/officeDocument/2006/relationships/oleObject" Target="../embeddings/oleObject282.bin"/><Relationship Id="rId25" Type="http://schemas.openxmlformats.org/officeDocument/2006/relationships/oleObject" Target="../embeddings/oleObject286.bin"/><Relationship Id="rId33" Type="http://schemas.openxmlformats.org/officeDocument/2006/relationships/oleObject" Target="../embeddings/oleObject290.bin"/><Relationship Id="rId38" Type="http://schemas.openxmlformats.org/officeDocument/2006/relationships/image" Target="../media/image275.wmf"/><Relationship Id="rId46" Type="http://schemas.openxmlformats.org/officeDocument/2006/relationships/image" Target="../media/image279.wmf"/><Relationship Id="rId59" Type="http://schemas.openxmlformats.org/officeDocument/2006/relationships/oleObject" Target="../embeddings/oleObject303.bin"/><Relationship Id="rId20" Type="http://schemas.openxmlformats.org/officeDocument/2006/relationships/image" Target="../media/image248.wmf"/><Relationship Id="rId41" Type="http://schemas.openxmlformats.org/officeDocument/2006/relationships/oleObject" Target="../embeddings/oleObject294.bin"/><Relationship Id="rId54" Type="http://schemas.openxmlformats.org/officeDocument/2006/relationships/image" Target="../media/image28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wmf"/><Relationship Id="rId15" Type="http://schemas.openxmlformats.org/officeDocument/2006/relationships/image" Target="../media/image246.wmf"/><Relationship Id="rId23" Type="http://schemas.openxmlformats.org/officeDocument/2006/relationships/oleObject" Target="../embeddings/oleObject285.bin"/><Relationship Id="rId28" Type="http://schemas.openxmlformats.org/officeDocument/2006/relationships/image" Target="../media/image270.wmf"/><Relationship Id="rId36" Type="http://schemas.openxmlformats.org/officeDocument/2006/relationships/image" Target="../media/image274.wmf"/><Relationship Id="rId49" Type="http://schemas.openxmlformats.org/officeDocument/2006/relationships/oleObject" Target="../embeddings/oleObject298.bin"/><Relationship Id="rId57" Type="http://schemas.openxmlformats.org/officeDocument/2006/relationships/oleObject" Target="../embeddings/oleObject302.bin"/><Relationship Id="rId10" Type="http://schemas.openxmlformats.org/officeDocument/2006/relationships/image" Target="../media/image244.wmf"/><Relationship Id="rId31" Type="http://schemas.openxmlformats.org/officeDocument/2006/relationships/oleObject" Target="../embeddings/oleObject289.bin"/><Relationship Id="rId44" Type="http://schemas.openxmlformats.org/officeDocument/2006/relationships/image" Target="../media/image278.wmf"/><Relationship Id="rId52" Type="http://schemas.openxmlformats.org/officeDocument/2006/relationships/image" Target="../media/image282.wmf"/><Relationship Id="rId60" Type="http://schemas.openxmlformats.org/officeDocument/2006/relationships/image" Target="../media/image286.wmf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1.wmf"/><Relationship Id="rId21" Type="http://schemas.openxmlformats.org/officeDocument/2006/relationships/oleObject" Target="../embeddings/oleObject314.bin"/><Relationship Id="rId34" Type="http://schemas.openxmlformats.org/officeDocument/2006/relationships/image" Target="../media/image295.wmf"/><Relationship Id="rId42" Type="http://schemas.openxmlformats.org/officeDocument/2006/relationships/image" Target="../media/image299.wmf"/><Relationship Id="rId47" Type="http://schemas.openxmlformats.org/officeDocument/2006/relationships/oleObject" Target="../embeddings/oleObject327.bin"/><Relationship Id="rId50" Type="http://schemas.openxmlformats.org/officeDocument/2006/relationships/image" Target="../media/image303.wmf"/><Relationship Id="rId55" Type="http://schemas.openxmlformats.org/officeDocument/2006/relationships/oleObject" Target="../embeddings/oleObject331.bin"/><Relationship Id="rId63" Type="http://schemas.openxmlformats.org/officeDocument/2006/relationships/oleObject" Target="../embeddings/oleObject335.bin"/><Relationship Id="rId68" Type="http://schemas.openxmlformats.org/officeDocument/2006/relationships/image" Target="../media/image312.wmf"/><Relationship Id="rId7" Type="http://schemas.openxmlformats.org/officeDocument/2006/relationships/oleObject" Target="../embeddings/oleObject306.bin"/><Relationship Id="rId2" Type="http://schemas.openxmlformats.org/officeDocument/2006/relationships/notesSlide" Target="../notesSlides/notesSlide24.xml"/><Relationship Id="rId16" Type="http://schemas.openxmlformats.org/officeDocument/2006/relationships/oleObject" Target="../embeddings/oleObject311.bin"/><Relationship Id="rId29" Type="http://schemas.openxmlformats.org/officeDocument/2006/relationships/oleObject" Target="../embeddings/oleObject318.bin"/><Relationship Id="rId11" Type="http://schemas.openxmlformats.org/officeDocument/2006/relationships/oleObject" Target="../embeddings/oleObject308.bin"/><Relationship Id="rId24" Type="http://schemas.openxmlformats.org/officeDocument/2006/relationships/image" Target="../media/image290.wmf"/><Relationship Id="rId32" Type="http://schemas.openxmlformats.org/officeDocument/2006/relationships/image" Target="../media/image294.wmf"/><Relationship Id="rId37" Type="http://schemas.openxmlformats.org/officeDocument/2006/relationships/oleObject" Target="../embeddings/oleObject322.bin"/><Relationship Id="rId40" Type="http://schemas.openxmlformats.org/officeDocument/2006/relationships/image" Target="../media/image298.wmf"/><Relationship Id="rId45" Type="http://schemas.openxmlformats.org/officeDocument/2006/relationships/oleObject" Target="../embeddings/oleObject326.bin"/><Relationship Id="rId53" Type="http://schemas.openxmlformats.org/officeDocument/2006/relationships/oleObject" Target="../embeddings/oleObject330.bin"/><Relationship Id="rId58" Type="http://schemas.openxmlformats.org/officeDocument/2006/relationships/image" Target="../media/image307.wmf"/><Relationship Id="rId66" Type="http://schemas.openxmlformats.org/officeDocument/2006/relationships/image" Target="../media/image311.wmf"/><Relationship Id="rId5" Type="http://schemas.openxmlformats.org/officeDocument/2006/relationships/oleObject" Target="../embeddings/oleObject305.bin"/><Relationship Id="rId61" Type="http://schemas.openxmlformats.org/officeDocument/2006/relationships/oleObject" Target="../embeddings/oleObject334.bin"/><Relationship Id="rId19" Type="http://schemas.openxmlformats.org/officeDocument/2006/relationships/oleObject" Target="../embeddings/oleObject313.bin"/><Relationship Id="rId14" Type="http://schemas.openxmlformats.org/officeDocument/2006/relationships/oleObject" Target="../embeddings/oleObject310.bin"/><Relationship Id="rId22" Type="http://schemas.openxmlformats.org/officeDocument/2006/relationships/image" Target="../media/image289.wmf"/><Relationship Id="rId27" Type="http://schemas.openxmlformats.org/officeDocument/2006/relationships/oleObject" Target="../embeddings/oleObject317.bin"/><Relationship Id="rId30" Type="http://schemas.openxmlformats.org/officeDocument/2006/relationships/image" Target="../media/image293.wmf"/><Relationship Id="rId35" Type="http://schemas.openxmlformats.org/officeDocument/2006/relationships/oleObject" Target="../embeddings/oleObject321.bin"/><Relationship Id="rId43" Type="http://schemas.openxmlformats.org/officeDocument/2006/relationships/oleObject" Target="../embeddings/oleObject325.bin"/><Relationship Id="rId48" Type="http://schemas.openxmlformats.org/officeDocument/2006/relationships/image" Target="../media/image302.wmf"/><Relationship Id="rId56" Type="http://schemas.openxmlformats.org/officeDocument/2006/relationships/image" Target="../media/image306.wmf"/><Relationship Id="rId64" Type="http://schemas.openxmlformats.org/officeDocument/2006/relationships/image" Target="../media/image310.wmf"/><Relationship Id="rId8" Type="http://schemas.openxmlformats.org/officeDocument/2006/relationships/image" Target="../media/image243.wmf"/><Relationship Id="rId51" Type="http://schemas.openxmlformats.org/officeDocument/2006/relationships/oleObject" Target="../embeddings/oleObject329.bin"/><Relationship Id="rId3" Type="http://schemas.openxmlformats.org/officeDocument/2006/relationships/oleObject" Target="../embeddings/oleObject304.bin"/><Relationship Id="rId12" Type="http://schemas.openxmlformats.org/officeDocument/2006/relationships/oleObject" Target="../embeddings/oleObject309.bin"/><Relationship Id="rId17" Type="http://schemas.openxmlformats.org/officeDocument/2006/relationships/oleObject" Target="../embeddings/oleObject312.bin"/><Relationship Id="rId25" Type="http://schemas.openxmlformats.org/officeDocument/2006/relationships/oleObject" Target="../embeddings/oleObject316.bin"/><Relationship Id="rId33" Type="http://schemas.openxmlformats.org/officeDocument/2006/relationships/oleObject" Target="../embeddings/oleObject320.bin"/><Relationship Id="rId38" Type="http://schemas.openxmlformats.org/officeDocument/2006/relationships/image" Target="../media/image297.wmf"/><Relationship Id="rId46" Type="http://schemas.openxmlformats.org/officeDocument/2006/relationships/image" Target="../media/image301.wmf"/><Relationship Id="rId59" Type="http://schemas.openxmlformats.org/officeDocument/2006/relationships/oleObject" Target="../embeddings/oleObject333.bin"/><Relationship Id="rId67" Type="http://schemas.openxmlformats.org/officeDocument/2006/relationships/oleObject" Target="../embeddings/oleObject337.bin"/><Relationship Id="rId20" Type="http://schemas.openxmlformats.org/officeDocument/2006/relationships/image" Target="../media/image248.wmf"/><Relationship Id="rId41" Type="http://schemas.openxmlformats.org/officeDocument/2006/relationships/oleObject" Target="../embeddings/oleObject324.bin"/><Relationship Id="rId54" Type="http://schemas.openxmlformats.org/officeDocument/2006/relationships/image" Target="../media/image305.wmf"/><Relationship Id="rId62" Type="http://schemas.openxmlformats.org/officeDocument/2006/relationships/image" Target="../media/image30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wmf"/><Relationship Id="rId15" Type="http://schemas.openxmlformats.org/officeDocument/2006/relationships/image" Target="../media/image246.wmf"/><Relationship Id="rId23" Type="http://schemas.openxmlformats.org/officeDocument/2006/relationships/oleObject" Target="../embeddings/oleObject315.bin"/><Relationship Id="rId28" Type="http://schemas.openxmlformats.org/officeDocument/2006/relationships/image" Target="../media/image292.wmf"/><Relationship Id="rId36" Type="http://schemas.openxmlformats.org/officeDocument/2006/relationships/image" Target="../media/image296.wmf"/><Relationship Id="rId49" Type="http://schemas.openxmlformats.org/officeDocument/2006/relationships/oleObject" Target="../embeddings/oleObject328.bin"/><Relationship Id="rId57" Type="http://schemas.openxmlformats.org/officeDocument/2006/relationships/oleObject" Target="../embeddings/oleObject332.bin"/><Relationship Id="rId10" Type="http://schemas.openxmlformats.org/officeDocument/2006/relationships/image" Target="../media/image244.wmf"/><Relationship Id="rId31" Type="http://schemas.openxmlformats.org/officeDocument/2006/relationships/oleObject" Target="../embeddings/oleObject319.bin"/><Relationship Id="rId44" Type="http://schemas.openxmlformats.org/officeDocument/2006/relationships/image" Target="../media/image300.wmf"/><Relationship Id="rId52" Type="http://schemas.openxmlformats.org/officeDocument/2006/relationships/image" Target="../media/image304.wmf"/><Relationship Id="rId60" Type="http://schemas.openxmlformats.org/officeDocument/2006/relationships/image" Target="../media/image308.wmf"/><Relationship Id="rId65" Type="http://schemas.openxmlformats.org/officeDocument/2006/relationships/oleObject" Target="../embeddings/oleObject336.bin"/><Relationship Id="rId4" Type="http://schemas.openxmlformats.org/officeDocument/2006/relationships/image" Target="../media/image287.wmf"/><Relationship Id="rId9" Type="http://schemas.openxmlformats.org/officeDocument/2006/relationships/oleObject" Target="../embeddings/oleObject307.bin"/><Relationship Id="rId13" Type="http://schemas.openxmlformats.org/officeDocument/2006/relationships/image" Target="../media/image245.wmf"/><Relationship Id="rId18" Type="http://schemas.openxmlformats.org/officeDocument/2006/relationships/image" Target="../media/image247.wmf"/><Relationship Id="rId39" Type="http://schemas.openxmlformats.org/officeDocument/2006/relationships/oleObject" Target="../embeddings/oleObject323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43.bin"/><Relationship Id="rId18" Type="http://schemas.openxmlformats.org/officeDocument/2006/relationships/image" Target="../media/image320.wmf"/><Relationship Id="rId26" Type="http://schemas.openxmlformats.org/officeDocument/2006/relationships/image" Target="../media/image324.wmf"/><Relationship Id="rId39" Type="http://schemas.openxmlformats.org/officeDocument/2006/relationships/oleObject" Target="../embeddings/oleObject356.bin"/><Relationship Id="rId21" Type="http://schemas.openxmlformats.org/officeDocument/2006/relationships/oleObject" Target="../embeddings/oleObject347.bin"/><Relationship Id="rId34" Type="http://schemas.openxmlformats.org/officeDocument/2006/relationships/image" Target="../media/image328.wmf"/><Relationship Id="rId42" Type="http://schemas.openxmlformats.org/officeDocument/2006/relationships/image" Target="../media/image332.wmf"/><Relationship Id="rId47" Type="http://schemas.openxmlformats.org/officeDocument/2006/relationships/oleObject" Target="../embeddings/oleObject360.bin"/><Relationship Id="rId50" Type="http://schemas.openxmlformats.org/officeDocument/2006/relationships/image" Target="../media/image336.wmf"/><Relationship Id="rId7" Type="http://schemas.openxmlformats.org/officeDocument/2006/relationships/oleObject" Target="../embeddings/oleObject340.bin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19.wmf"/><Relationship Id="rId29" Type="http://schemas.openxmlformats.org/officeDocument/2006/relationships/oleObject" Target="../embeddings/oleObject351.bin"/><Relationship Id="rId11" Type="http://schemas.openxmlformats.org/officeDocument/2006/relationships/oleObject" Target="../embeddings/oleObject342.bin"/><Relationship Id="rId24" Type="http://schemas.openxmlformats.org/officeDocument/2006/relationships/image" Target="../media/image323.wmf"/><Relationship Id="rId32" Type="http://schemas.openxmlformats.org/officeDocument/2006/relationships/image" Target="../media/image327.wmf"/><Relationship Id="rId37" Type="http://schemas.openxmlformats.org/officeDocument/2006/relationships/oleObject" Target="../embeddings/oleObject355.bin"/><Relationship Id="rId40" Type="http://schemas.openxmlformats.org/officeDocument/2006/relationships/image" Target="../media/image331.wmf"/><Relationship Id="rId45" Type="http://schemas.openxmlformats.org/officeDocument/2006/relationships/oleObject" Target="../embeddings/oleObject359.bin"/><Relationship Id="rId5" Type="http://schemas.openxmlformats.org/officeDocument/2006/relationships/oleObject" Target="../embeddings/oleObject339.bin"/><Relationship Id="rId15" Type="http://schemas.openxmlformats.org/officeDocument/2006/relationships/oleObject" Target="../embeddings/oleObject344.bin"/><Relationship Id="rId23" Type="http://schemas.openxmlformats.org/officeDocument/2006/relationships/oleObject" Target="../embeddings/oleObject348.bin"/><Relationship Id="rId28" Type="http://schemas.openxmlformats.org/officeDocument/2006/relationships/image" Target="../media/image325.wmf"/><Relationship Id="rId36" Type="http://schemas.openxmlformats.org/officeDocument/2006/relationships/image" Target="../media/image329.wmf"/><Relationship Id="rId49" Type="http://schemas.openxmlformats.org/officeDocument/2006/relationships/oleObject" Target="../embeddings/oleObject361.bin"/><Relationship Id="rId10" Type="http://schemas.openxmlformats.org/officeDocument/2006/relationships/image" Target="../media/image316.wmf"/><Relationship Id="rId19" Type="http://schemas.openxmlformats.org/officeDocument/2006/relationships/oleObject" Target="../embeddings/oleObject346.bin"/><Relationship Id="rId31" Type="http://schemas.openxmlformats.org/officeDocument/2006/relationships/oleObject" Target="../embeddings/oleObject352.bin"/><Relationship Id="rId44" Type="http://schemas.openxmlformats.org/officeDocument/2006/relationships/image" Target="../media/image333.wmf"/><Relationship Id="rId52" Type="http://schemas.openxmlformats.org/officeDocument/2006/relationships/image" Target="../media/image337.wmf"/><Relationship Id="rId4" Type="http://schemas.openxmlformats.org/officeDocument/2006/relationships/image" Target="../media/image313.wmf"/><Relationship Id="rId9" Type="http://schemas.openxmlformats.org/officeDocument/2006/relationships/oleObject" Target="../embeddings/oleObject341.bin"/><Relationship Id="rId14" Type="http://schemas.openxmlformats.org/officeDocument/2006/relationships/image" Target="../media/image318.wmf"/><Relationship Id="rId22" Type="http://schemas.openxmlformats.org/officeDocument/2006/relationships/image" Target="../media/image322.wmf"/><Relationship Id="rId27" Type="http://schemas.openxmlformats.org/officeDocument/2006/relationships/oleObject" Target="../embeddings/oleObject350.bin"/><Relationship Id="rId30" Type="http://schemas.openxmlformats.org/officeDocument/2006/relationships/image" Target="../media/image326.wmf"/><Relationship Id="rId35" Type="http://schemas.openxmlformats.org/officeDocument/2006/relationships/oleObject" Target="../embeddings/oleObject354.bin"/><Relationship Id="rId43" Type="http://schemas.openxmlformats.org/officeDocument/2006/relationships/oleObject" Target="../embeddings/oleObject358.bin"/><Relationship Id="rId48" Type="http://schemas.openxmlformats.org/officeDocument/2006/relationships/image" Target="../media/image335.wmf"/><Relationship Id="rId8" Type="http://schemas.openxmlformats.org/officeDocument/2006/relationships/image" Target="../media/image315.wmf"/><Relationship Id="rId51" Type="http://schemas.openxmlformats.org/officeDocument/2006/relationships/oleObject" Target="../embeddings/oleObject362.bin"/><Relationship Id="rId3" Type="http://schemas.openxmlformats.org/officeDocument/2006/relationships/oleObject" Target="../embeddings/oleObject338.bin"/><Relationship Id="rId12" Type="http://schemas.openxmlformats.org/officeDocument/2006/relationships/image" Target="../media/image317.wmf"/><Relationship Id="rId17" Type="http://schemas.openxmlformats.org/officeDocument/2006/relationships/oleObject" Target="../embeddings/oleObject345.bin"/><Relationship Id="rId25" Type="http://schemas.openxmlformats.org/officeDocument/2006/relationships/oleObject" Target="../embeddings/oleObject349.bin"/><Relationship Id="rId33" Type="http://schemas.openxmlformats.org/officeDocument/2006/relationships/oleObject" Target="../embeddings/oleObject353.bin"/><Relationship Id="rId38" Type="http://schemas.openxmlformats.org/officeDocument/2006/relationships/image" Target="../media/image330.wmf"/><Relationship Id="rId46" Type="http://schemas.openxmlformats.org/officeDocument/2006/relationships/image" Target="../media/image334.wmf"/><Relationship Id="rId20" Type="http://schemas.openxmlformats.org/officeDocument/2006/relationships/image" Target="../media/image321.wmf"/><Relationship Id="rId41" Type="http://schemas.openxmlformats.org/officeDocument/2006/relationships/oleObject" Target="../embeddings/oleObject35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6.bin"/><Relationship Id="rId13" Type="http://schemas.openxmlformats.org/officeDocument/2006/relationships/image" Target="../media/image343.wmf"/><Relationship Id="rId18" Type="http://schemas.openxmlformats.org/officeDocument/2006/relationships/oleObject" Target="../embeddings/oleObject371.bin"/><Relationship Id="rId26" Type="http://schemas.openxmlformats.org/officeDocument/2006/relationships/oleObject" Target="../embeddings/oleObject375.bin"/><Relationship Id="rId3" Type="http://schemas.openxmlformats.org/officeDocument/2006/relationships/image" Target="../media/image338.wmf"/><Relationship Id="rId21" Type="http://schemas.openxmlformats.org/officeDocument/2006/relationships/image" Target="../media/image347.wmf"/><Relationship Id="rId7" Type="http://schemas.openxmlformats.org/officeDocument/2006/relationships/image" Target="../media/image340.wmf"/><Relationship Id="rId12" Type="http://schemas.openxmlformats.org/officeDocument/2006/relationships/oleObject" Target="../embeddings/oleObject368.bin"/><Relationship Id="rId17" Type="http://schemas.openxmlformats.org/officeDocument/2006/relationships/image" Target="../media/image345.wmf"/><Relationship Id="rId25" Type="http://schemas.openxmlformats.org/officeDocument/2006/relationships/image" Target="../media/image349.wmf"/><Relationship Id="rId2" Type="http://schemas.openxmlformats.org/officeDocument/2006/relationships/oleObject" Target="../embeddings/oleObject363.bin"/><Relationship Id="rId16" Type="http://schemas.openxmlformats.org/officeDocument/2006/relationships/oleObject" Target="../embeddings/oleObject370.bin"/><Relationship Id="rId20" Type="http://schemas.openxmlformats.org/officeDocument/2006/relationships/oleObject" Target="../embeddings/oleObject372.bin"/><Relationship Id="rId29" Type="http://schemas.openxmlformats.org/officeDocument/2006/relationships/image" Target="../media/image35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5.bin"/><Relationship Id="rId11" Type="http://schemas.openxmlformats.org/officeDocument/2006/relationships/image" Target="../media/image342.wmf"/><Relationship Id="rId24" Type="http://schemas.openxmlformats.org/officeDocument/2006/relationships/oleObject" Target="../embeddings/oleObject374.bin"/><Relationship Id="rId5" Type="http://schemas.openxmlformats.org/officeDocument/2006/relationships/image" Target="../media/image339.wmf"/><Relationship Id="rId15" Type="http://schemas.openxmlformats.org/officeDocument/2006/relationships/image" Target="../media/image344.wmf"/><Relationship Id="rId23" Type="http://schemas.openxmlformats.org/officeDocument/2006/relationships/image" Target="../media/image348.wmf"/><Relationship Id="rId28" Type="http://schemas.openxmlformats.org/officeDocument/2006/relationships/oleObject" Target="../embeddings/oleObject376.bin"/><Relationship Id="rId10" Type="http://schemas.openxmlformats.org/officeDocument/2006/relationships/oleObject" Target="../embeddings/oleObject367.bin"/><Relationship Id="rId19" Type="http://schemas.openxmlformats.org/officeDocument/2006/relationships/image" Target="../media/image346.wmf"/><Relationship Id="rId31" Type="http://schemas.openxmlformats.org/officeDocument/2006/relationships/image" Target="../media/image352.wmf"/><Relationship Id="rId4" Type="http://schemas.openxmlformats.org/officeDocument/2006/relationships/oleObject" Target="../embeddings/oleObject364.bin"/><Relationship Id="rId9" Type="http://schemas.openxmlformats.org/officeDocument/2006/relationships/image" Target="../media/image341.wmf"/><Relationship Id="rId14" Type="http://schemas.openxmlformats.org/officeDocument/2006/relationships/oleObject" Target="../embeddings/oleObject369.bin"/><Relationship Id="rId22" Type="http://schemas.openxmlformats.org/officeDocument/2006/relationships/oleObject" Target="../embeddings/oleObject373.bin"/><Relationship Id="rId27" Type="http://schemas.openxmlformats.org/officeDocument/2006/relationships/image" Target="../media/image350.wmf"/><Relationship Id="rId30" Type="http://schemas.openxmlformats.org/officeDocument/2006/relationships/oleObject" Target="../embeddings/oleObject37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wmf"/><Relationship Id="rId13" Type="http://schemas.openxmlformats.org/officeDocument/2006/relationships/oleObject" Target="../embeddings/oleObject383.bin"/><Relationship Id="rId18" Type="http://schemas.openxmlformats.org/officeDocument/2006/relationships/oleObject" Target="../embeddings/oleObject387.bin"/><Relationship Id="rId3" Type="http://schemas.openxmlformats.org/officeDocument/2006/relationships/image" Target="../media/image351.wmf"/><Relationship Id="rId7" Type="http://schemas.openxmlformats.org/officeDocument/2006/relationships/oleObject" Target="../embeddings/oleObject380.bin"/><Relationship Id="rId12" Type="http://schemas.openxmlformats.org/officeDocument/2006/relationships/image" Target="../media/image357.wmf"/><Relationship Id="rId17" Type="http://schemas.openxmlformats.org/officeDocument/2006/relationships/oleObject" Target="../embeddings/oleObject386.bin"/><Relationship Id="rId2" Type="http://schemas.openxmlformats.org/officeDocument/2006/relationships/oleObject" Target="../embeddings/oleObject378.bin"/><Relationship Id="rId16" Type="http://schemas.openxmlformats.org/officeDocument/2006/relationships/image" Target="../media/image358.wmf"/><Relationship Id="rId20" Type="http://schemas.openxmlformats.org/officeDocument/2006/relationships/image" Target="../media/image35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wmf"/><Relationship Id="rId11" Type="http://schemas.openxmlformats.org/officeDocument/2006/relationships/oleObject" Target="../embeddings/oleObject382.bin"/><Relationship Id="rId5" Type="http://schemas.openxmlformats.org/officeDocument/2006/relationships/oleObject" Target="../embeddings/oleObject379.bin"/><Relationship Id="rId15" Type="http://schemas.openxmlformats.org/officeDocument/2006/relationships/oleObject" Target="../embeddings/oleObject385.bin"/><Relationship Id="rId10" Type="http://schemas.openxmlformats.org/officeDocument/2006/relationships/image" Target="../media/image356.wmf"/><Relationship Id="rId19" Type="http://schemas.openxmlformats.org/officeDocument/2006/relationships/oleObject" Target="../embeddings/oleObject388.bin"/><Relationship Id="rId4" Type="http://schemas.openxmlformats.org/officeDocument/2006/relationships/image" Target="../media/image353.png"/><Relationship Id="rId9" Type="http://schemas.openxmlformats.org/officeDocument/2006/relationships/oleObject" Target="../embeddings/oleObject381.bin"/><Relationship Id="rId14" Type="http://schemas.openxmlformats.org/officeDocument/2006/relationships/oleObject" Target="../embeddings/oleObject38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wmf"/><Relationship Id="rId13" Type="http://schemas.openxmlformats.org/officeDocument/2006/relationships/oleObject" Target="../embeddings/oleObject394.bin"/><Relationship Id="rId18" Type="http://schemas.openxmlformats.org/officeDocument/2006/relationships/oleObject" Target="../embeddings/oleObject398.bin"/><Relationship Id="rId3" Type="http://schemas.openxmlformats.org/officeDocument/2006/relationships/image" Target="../media/image351.wmf"/><Relationship Id="rId7" Type="http://schemas.openxmlformats.org/officeDocument/2006/relationships/oleObject" Target="../embeddings/oleObject391.bin"/><Relationship Id="rId12" Type="http://schemas.openxmlformats.org/officeDocument/2006/relationships/image" Target="../media/image357.wmf"/><Relationship Id="rId17" Type="http://schemas.openxmlformats.org/officeDocument/2006/relationships/oleObject" Target="../embeddings/oleObject397.bin"/><Relationship Id="rId2" Type="http://schemas.openxmlformats.org/officeDocument/2006/relationships/oleObject" Target="../embeddings/oleObject389.bin"/><Relationship Id="rId16" Type="http://schemas.openxmlformats.org/officeDocument/2006/relationships/image" Target="../media/image358.wmf"/><Relationship Id="rId20" Type="http://schemas.openxmlformats.org/officeDocument/2006/relationships/image" Target="../media/image36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wmf"/><Relationship Id="rId11" Type="http://schemas.openxmlformats.org/officeDocument/2006/relationships/oleObject" Target="../embeddings/oleObject393.bin"/><Relationship Id="rId5" Type="http://schemas.openxmlformats.org/officeDocument/2006/relationships/oleObject" Target="../embeddings/oleObject390.bin"/><Relationship Id="rId15" Type="http://schemas.openxmlformats.org/officeDocument/2006/relationships/oleObject" Target="../embeddings/oleObject396.bin"/><Relationship Id="rId10" Type="http://schemas.openxmlformats.org/officeDocument/2006/relationships/image" Target="../media/image356.wmf"/><Relationship Id="rId19" Type="http://schemas.openxmlformats.org/officeDocument/2006/relationships/oleObject" Target="../embeddings/oleObject399.bin"/><Relationship Id="rId4" Type="http://schemas.openxmlformats.org/officeDocument/2006/relationships/image" Target="../media/image353.png"/><Relationship Id="rId9" Type="http://schemas.openxmlformats.org/officeDocument/2006/relationships/oleObject" Target="../embeddings/oleObject392.bin"/><Relationship Id="rId14" Type="http://schemas.openxmlformats.org/officeDocument/2006/relationships/oleObject" Target="../embeddings/oleObject39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7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4.wmf"/><Relationship Id="rId5" Type="http://schemas.openxmlformats.org/officeDocument/2006/relationships/hyperlink" Target="http://www.bcmath.ca/" TargetMode="External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wmf"/><Relationship Id="rId13" Type="http://schemas.openxmlformats.org/officeDocument/2006/relationships/oleObject" Target="../embeddings/oleObject405.bin"/><Relationship Id="rId18" Type="http://schemas.openxmlformats.org/officeDocument/2006/relationships/oleObject" Target="../embeddings/oleObject409.bin"/><Relationship Id="rId3" Type="http://schemas.openxmlformats.org/officeDocument/2006/relationships/image" Target="../media/image351.wmf"/><Relationship Id="rId7" Type="http://schemas.openxmlformats.org/officeDocument/2006/relationships/oleObject" Target="../embeddings/oleObject402.bin"/><Relationship Id="rId12" Type="http://schemas.openxmlformats.org/officeDocument/2006/relationships/image" Target="../media/image357.wmf"/><Relationship Id="rId17" Type="http://schemas.openxmlformats.org/officeDocument/2006/relationships/oleObject" Target="../embeddings/oleObject408.bin"/><Relationship Id="rId2" Type="http://schemas.openxmlformats.org/officeDocument/2006/relationships/oleObject" Target="../embeddings/oleObject400.bin"/><Relationship Id="rId16" Type="http://schemas.openxmlformats.org/officeDocument/2006/relationships/image" Target="../media/image358.wmf"/><Relationship Id="rId20" Type="http://schemas.openxmlformats.org/officeDocument/2006/relationships/image" Target="../media/image36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wmf"/><Relationship Id="rId11" Type="http://schemas.openxmlformats.org/officeDocument/2006/relationships/oleObject" Target="../embeddings/oleObject404.bin"/><Relationship Id="rId5" Type="http://schemas.openxmlformats.org/officeDocument/2006/relationships/oleObject" Target="../embeddings/oleObject401.bin"/><Relationship Id="rId15" Type="http://schemas.openxmlformats.org/officeDocument/2006/relationships/oleObject" Target="../embeddings/oleObject407.bin"/><Relationship Id="rId10" Type="http://schemas.openxmlformats.org/officeDocument/2006/relationships/image" Target="../media/image356.wmf"/><Relationship Id="rId19" Type="http://schemas.openxmlformats.org/officeDocument/2006/relationships/oleObject" Target="../embeddings/oleObject410.bin"/><Relationship Id="rId4" Type="http://schemas.openxmlformats.org/officeDocument/2006/relationships/image" Target="../media/image353.png"/><Relationship Id="rId9" Type="http://schemas.openxmlformats.org/officeDocument/2006/relationships/oleObject" Target="../embeddings/oleObject403.bin"/><Relationship Id="rId14" Type="http://schemas.openxmlformats.org/officeDocument/2006/relationships/oleObject" Target="../embeddings/oleObject40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wmf"/><Relationship Id="rId13" Type="http://schemas.openxmlformats.org/officeDocument/2006/relationships/oleObject" Target="../embeddings/oleObject416.bin"/><Relationship Id="rId18" Type="http://schemas.openxmlformats.org/officeDocument/2006/relationships/oleObject" Target="../embeddings/oleObject420.bin"/><Relationship Id="rId3" Type="http://schemas.openxmlformats.org/officeDocument/2006/relationships/image" Target="../media/image351.wmf"/><Relationship Id="rId7" Type="http://schemas.openxmlformats.org/officeDocument/2006/relationships/oleObject" Target="../embeddings/oleObject413.bin"/><Relationship Id="rId12" Type="http://schemas.openxmlformats.org/officeDocument/2006/relationships/image" Target="../media/image357.wmf"/><Relationship Id="rId17" Type="http://schemas.openxmlformats.org/officeDocument/2006/relationships/oleObject" Target="../embeddings/oleObject419.bin"/><Relationship Id="rId2" Type="http://schemas.openxmlformats.org/officeDocument/2006/relationships/oleObject" Target="../embeddings/oleObject411.bin"/><Relationship Id="rId16" Type="http://schemas.openxmlformats.org/officeDocument/2006/relationships/image" Target="../media/image358.wmf"/><Relationship Id="rId20" Type="http://schemas.openxmlformats.org/officeDocument/2006/relationships/image" Target="../media/image36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wmf"/><Relationship Id="rId11" Type="http://schemas.openxmlformats.org/officeDocument/2006/relationships/oleObject" Target="../embeddings/oleObject415.bin"/><Relationship Id="rId5" Type="http://schemas.openxmlformats.org/officeDocument/2006/relationships/oleObject" Target="../embeddings/oleObject412.bin"/><Relationship Id="rId15" Type="http://schemas.openxmlformats.org/officeDocument/2006/relationships/oleObject" Target="../embeddings/oleObject418.bin"/><Relationship Id="rId10" Type="http://schemas.openxmlformats.org/officeDocument/2006/relationships/image" Target="../media/image356.wmf"/><Relationship Id="rId19" Type="http://schemas.openxmlformats.org/officeDocument/2006/relationships/oleObject" Target="../embeddings/oleObject421.bin"/><Relationship Id="rId4" Type="http://schemas.openxmlformats.org/officeDocument/2006/relationships/image" Target="../media/image353.png"/><Relationship Id="rId9" Type="http://schemas.openxmlformats.org/officeDocument/2006/relationships/oleObject" Target="../embeddings/oleObject414.bin"/><Relationship Id="rId14" Type="http://schemas.openxmlformats.org/officeDocument/2006/relationships/oleObject" Target="../embeddings/oleObject41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5.bin"/><Relationship Id="rId13" Type="http://schemas.openxmlformats.org/officeDocument/2006/relationships/image" Target="../media/image366.wmf"/><Relationship Id="rId18" Type="http://schemas.openxmlformats.org/officeDocument/2006/relationships/oleObject" Target="../embeddings/oleObject430.bin"/><Relationship Id="rId3" Type="http://schemas.openxmlformats.org/officeDocument/2006/relationships/image" Target="../media/image359.wmf"/><Relationship Id="rId21" Type="http://schemas.openxmlformats.org/officeDocument/2006/relationships/image" Target="../media/image370.wmf"/><Relationship Id="rId7" Type="http://schemas.openxmlformats.org/officeDocument/2006/relationships/image" Target="../media/image363.wmf"/><Relationship Id="rId12" Type="http://schemas.openxmlformats.org/officeDocument/2006/relationships/oleObject" Target="../embeddings/oleObject427.bin"/><Relationship Id="rId17" Type="http://schemas.openxmlformats.org/officeDocument/2006/relationships/image" Target="../media/image368.wmf"/><Relationship Id="rId2" Type="http://schemas.openxmlformats.org/officeDocument/2006/relationships/oleObject" Target="../embeddings/oleObject422.bin"/><Relationship Id="rId16" Type="http://schemas.openxmlformats.org/officeDocument/2006/relationships/oleObject" Target="../embeddings/oleObject429.bin"/><Relationship Id="rId20" Type="http://schemas.openxmlformats.org/officeDocument/2006/relationships/oleObject" Target="../embeddings/oleObject4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4.bin"/><Relationship Id="rId11" Type="http://schemas.openxmlformats.org/officeDocument/2006/relationships/image" Target="../media/image365.wmf"/><Relationship Id="rId5" Type="http://schemas.openxmlformats.org/officeDocument/2006/relationships/image" Target="../media/image362.wmf"/><Relationship Id="rId15" Type="http://schemas.openxmlformats.org/officeDocument/2006/relationships/image" Target="../media/image367.wmf"/><Relationship Id="rId10" Type="http://schemas.openxmlformats.org/officeDocument/2006/relationships/oleObject" Target="../embeddings/oleObject426.bin"/><Relationship Id="rId19" Type="http://schemas.openxmlformats.org/officeDocument/2006/relationships/image" Target="../media/image369.wmf"/><Relationship Id="rId4" Type="http://schemas.openxmlformats.org/officeDocument/2006/relationships/oleObject" Target="../embeddings/oleObject423.bin"/><Relationship Id="rId9" Type="http://schemas.openxmlformats.org/officeDocument/2006/relationships/image" Target="../media/image364.wmf"/><Relationship Id="rId14" Type="http://schemas.openxmlformats.org/officeDocument/2006/relationships/oleObject" Target="../embeddings/oleObject42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wmf"/><Relationship Id="rId2" Type="http://schemas.openxmlformats.org/officeDocument/2006/relationships/oleObject" Target="../embeddings/oleObject4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2.wmf"/><Relationship Id="rId4" Type="http://schemas.openxmlformats.org/officeDocument/2006/relationships/oleObject" Target="../embeddings/oleObject43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" Type="http://schemas.openxmlformats.org/officeDocument/2006/relationships/hyperlink" Target="http://www.bcmath.ca/" TargetMode="External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29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8.bin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40.bin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39.wmf"/><Relationship Id="rId30" Type="http://schemas.openxmlformats.org/officeDocument/2006/relationships/image" Target="../media/image4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9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59.bin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oleObject" Target="../embeddings/oleObject60.bin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7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5.bin"/><Relationship Id="rId24" Type="http://schemas.openxmlformats.org/officeDocument/2006/relationships/image" Target="../media/image68.wmf"/><Relationship Id="rId32" Type="http://schemas.openxmlformats.org/officeDocument/2006/relationships/image" Target="../media/image72.wmf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28" Type="http://schemas.openxmlformats.org/officeDocument/2006/relationships/image" Target="../media/image70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69.bin"/><Relationship Id="rId31" Type="http://schemas.openxmlformats.org/officeDocument/2006/relationships/oleObject" Target="../embeddings/oleObject75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73.bin"/><Relationship Id="rId30" Type="http://schemas.openxmlformats.org/officeDocument/2006/relationships/image" Target="../media/image7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79.wmf"/><Relationship Id="rId26" Type="http://schemas.openxmlformats.org/officeDocument/2006/relationships/image" Target="../media/image80.wmf"/><Relationship Id="rId3" Type="http://schemas.openxmlformats.org/officeDocument/2006/relationships/oleObject" Target="../embeddings/oleObject61.bin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82.bin"/><Relationship Id="rId25" Type="http://schemas.openxmlformats.org/officeDocument/2006/relationships/oleObject" Target="../embeddings/oleObject86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8.wmf"/><Relationship Id="rId20" Type="http://schemas.openxmlformats.org/officeDocument/2006/relationships/image" Target="../media/image6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9.bin"/><Relationship Id="rId24" Type="http://schemas.openxmlformats.org/officeDocument/2006/relationships/image" Target="../media/image71.wmf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23" Type="http://schemas.openxmlformats.org/officeDocument/2006/relationships/oleObject" Target="../embeddings/oleObject85.bin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77.wmf"/><Relationship Id="rId22" Type="http://schemas.openxmlformats.org/officeDocument/2006/relationships/image" Target="../media/image7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737" y="2491931"/>
            <a:ext cx="7072955" cy="2272789"/>
          </a:xfrm>
        </p:spPr>
        <p:txBody>
          <a:bodyPr>
            <a:normAutofit fontScale="90000"/>
          </a:bodyPr>
          <a:lstStyle/>
          <a:p>
            <a:r>
              <a:rPr lang="en-CA" dirty="0"/>
              <a:t>Section 2.5 </a:t>
            </a:r>
            <a:br>
              <a:rPr lang="en-CA" dirty="0"/>
            </a:br>
            <a:r>
              <a:rPr lang="en-CA" dirty="0"/>
              <a:t>Absolute Value of </a:t>
            </a:r>
            <a:br>
              <a:rPr lang="en-CA" dirty="0"/>
            </a:br>
            <a:r>
              <a:rPr lang="en-CA" dirty="0"/>
              <a:t>Quadratic Functions</a:t>
            </a:r>
            <a:br>
              <a:rPr lang="en-CA" dirty="0"/>
            </a:br>
            <a:r>
              <a:rPr lang="en-CA" dirty="0"/>
              <a:t>And </a:t>
            </a:r>
            <a:br>
              <a:rPr lang="en-CA" dirty="0"/>
            </a:br>
            <a:r>
              <a:rPr lang="en-CA" dirty="0"/>
              <a:t>Solving Equations with ABS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i) Concept of Absolute Value functions</a:t>
            </a:r>
          </a:p>
          <a:p>
            <a:r>
              <a:rPr lang="en-CA" dirty="0"/>
              <a:t>ii) Domain and Range of the ABS of a QF</a:t>
            </a:r>
          </a:p>
          <a:p>
            <a:r>
              <a:rPr lang="en-CA" dirty="0"/>
              <a:t>iii) Graphing the absolute value of a QF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81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466906" cy="63408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dirty="0"/>
              <a:t>V) Solving Absolute Value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908720"/>
            <a:ext cx="8352928" cy="1133798"/>
          </a:xfrm>
        </p:spPr>
        <p:txBody>
          <a:bodyPr>
            <a:normAutofit/>
          </a:bodyPr>
          <a:lstStyle/>
          <a:p>
            <a:pPr eaLnBrk="1" hangingPunct="1"/>
            <a:r>
              <a:rPr lang="en-CA" dirty="0"/>
              <a:t>When solving abs equations, the value inside the abs sign can be both positive or negative</a:t>
            </a:r>
          </a:p>
          <a:p>
            <a:pPr eaLnBrk="1" hangingPunct="1"/>
            <a:endParaRPr lang="en-CA" dirty="0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/>
        </p:nvGraphicFramePr>
        <p:xfrm>
          <a:off x="1919539" y="1773238"/>
          <a:ext cx="15033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400" imgH="253800" progId="Equation.DSMT4">
                  <p:embed/>
                </p:oleObj>
              </mc:Choice>
              <mc:Fallback>
                <p:oleObj name="Equation" r:id="rId3" imgW="482400" imgH="253800" progId="Equation.DSMT4">
                  <p:embed/>
                  <p:pic>
                    <p:nvPicPr>
                      <p:cNvPr id="104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9" y="1773238"/>
                        <a:ext cx="1503363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/>
          <p:cNvGraphicFramePr>
            <a:graphicFrameLocks noChangeAspect="1"/>
          </p:cNvGraphicFramePr>
          <p:nvPr/>
        </p:nvGraphicFramePr>
        <p:xfrm>
          <a:off x="4295800" y="1772819"/>
          <a:ext cx="21383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253800" progId="Equation.DSMT4">
                  <p:embed/>
                </p:oleObj>
              </mc:Choice>
              <mc:Fallback>
                <p:oleObj name="Equation" r:id="rId5" imgW="685800" imgH="253800" progId="Equation.DSMT4">
                  <p:embed/>
                  <p:pic>
                    <p:nvPicPr>
                      <p:cNvPr id="105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1772819"/>
                        <a:ext cx="2138362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/>
          <p:cNvGraphicFramePr>
            <a:graphicFrameLocks noChangeAspect="1"/>
          </p:cNvGraphicFramePr>
          <p:nvPr/>
        </p:nvGraphicFramePr>
        <p:xfrm>
          <a:off x="7176120" y="1772546"/>
          <a:ext cx="28511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253800" progId="Equation.DSMT4">
                  <p:embed/>
                </p:oleObj>
              </mc:Choice>
              <mc:Fallback>
                <p:oleObj name="Equation" r:id="rId7" imgW="914400" imgH="253800" progId="Equation.DSMT4">
                  <p:embed/>
                  <p:pic>
                    <p:nvPicPr>
                      <p:cNvPr id="106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120" y="1772546"/>
                        <a:ext cx="28511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Right Brace 107"/>
          <p:cNvSpPr/>
          <p:nvPr/>
        </p:nvSpPr>
        <p:spPr>
          <a:xfrm rot="5400000">
            <a:off x="2171564" y="2312876"/>
            <a:ext cx="216024" cy="576064"/>
          </a:xfrm>
          <a:prstGeom prst="rightBrace">
            <a:avLst>
              <a:gd name="adj1" fmla="val 36111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/>
        </p:nvGraphicFramePr>
        <p:xfrm>
          <a:off x="2063552" y="2771420"/>
          <a:ext cx="948332" cy="44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164880" progId="Equation.DSMT4">
                  <p:embed/>
                </p:oleObj>
              </mc:Choice>
              <mc:Fallback>
                <p:oleObj name="Equation" r:id="rId9" imgW="355320" imgH="164880" progId="Equation.DSMT4">
                  <p:embed/>
                  <p:pic>
                    <p:nvPicPr>
                      <p:cNvPr id="109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2771420"/>
                        <a:ext cx="948332" cy="441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09"/>
          <p:cNvGraphicFramePr>
            <a:graphicFrameLocks noChangeAspect="1"/>
          </p:cNvGraphicFramePr>
          <p:nvPr/>
        </p:nvGraphicFramePr>
        <p:xfrm>
          <a:off x="2101594" y="3284987"/>
          <a:ext cx="1186094" cy="44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240" imgH="164880" progId="Equation.DSMT4">
                  <p:embed/>
                </p:oleObj>
              </mc:Choice>
              <mc:Fallback>
                <p:oleObj name="Equation" r:id="rId11" imgW="444240" imgH="164880" progId="Equation.DSMT4">
                  <p:embed/>
                  <p:pic>
                    <p:nvPicPr>
                      <p:cNvPr id="11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594" y="3284987"/>
                        <a:ext cx="1186094" cy="441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Right Brace 110"/>
          <p:cNvSpPr/>
          <p:nvPr/>
        </p:nvSpPr>
        <p:spPr>
          <a:xfrm rot="5400000">
            <a:off x="4691844" y="2168860"/>
            <a:ext cx="360040" cy="864096"/>
          </a:xfrm>
          <a:prstGeom prst="rightBrace">
            <a:avLst>
              <a:gd name="adj1" fmla="val 36111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2" name="Object 111"/>
          <p:cNvGraphicFramePr>
            <a:graphicFrameLocks noChangeAspect="1"/>
          </p:cNvGraphicFramePr>
          <p:nvPr/>
        </p:nvGraphicFramePr>
        <p:xfrm>
          <a:off x="4439816" y="2788700"/>
          <a:ext cx="1728192" cy="47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47640" imgH="177480" progId="Equation.DSMT4">
                  <p:embed/>
                </p:oleObj>
              </mc:Choice>
              <mc:Fallback>
                <p:oleObj name="Equation" r:id="rId13" imgW="647640" imgH="177480" progId="Equation.DSMT4">
                  <p:embed/>
                  <p:pic>
                    <p:nvPicPr>
                      <p:cNvPr id="112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6" y="2788700"/>
                        <a:ext cx="1728192" cy="47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/>
        </p:nvGraphicFramePr>
        <p:xfrm>
          <a:off x="4439819" y="3313516"/>
          <a:ext cx="1998561" cy="47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49160" imgH="177480" progId="Equation.DSMT4">
                  <p:embed/>
                </p:oleObj>
              </mc:Choice>
              <mc:Fallback>
                <p:oleObj name="Equation" r:id="rId15" imgW="749160" imgH="177480" progId="Equation.DSMT4">
                  <p:embed/>
                  <p:pic>
                    <p:nvPicPr>
                      <p:cNvPr id="114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9" y="3313516"/>
                        <a:ext cx="1998561" cy="475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Right Brace 114"/>
          <p:cNvSpPr/>
          <p:nvPr/>
        </p:nvSpPr>
        <p:spPr>
          <a:xfrm rot="5400000">
            <a:off x="7589827" y="2168860"/>
            <a:ext cx="360040" cy="864096"/>
          </a:xfrm>
          <a:prstGeom prst="rightBrace">
            <a:avLst>
              <a:gd name="adj1" fmla="val 36111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6" name="Object 115"/>
          <p:cNvGraphicFramePr>
            <a:graphicFrameLocks noChangeAspect="1"/>
          </p:cNvGraphicFramePr>
          <p:nvPr/>
        </p:nvGraphicFramePr>
        <p:xfrm>
          <a:off x="7032107" y="2780928"/>
          <a:ext cx="23399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76240" imgH="177480" progId="Equation.DSMT4">
                  <p:embed/>
                </p:oleObj>
              </mc:Choice>
              <mc:Fallback>
                <p:oleObj name="Equation" r:id="rId17" imgW="876240" imgH="177480" progId="Equation.DSMT4">
                  <p:embed/>
                  <p:pic>
                    <p:nvPicPr>
                      <p:cNvPr id="116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107" y="2780928"/>
                        <a:ext cx="233997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/>
          <p:cNvGraphicFramePr>
            <a:graphicFrameLocks noChangeAspect="1"/>
          </p:cNvGraphicFramePr>
          <p:nvPr/>
        </p:nvGraphicFramePr>
        <p:xfrm>
          <a:off x="7032104" y="3313113"/>
          <a:ext cx="2540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52200" imgH="177480" progId="Equation.DSMT4">
                  <p:embed/>
                </p:oleObj>
              </mc:Choice>
              <mc:Fallback>
                <p:oleObj name="Equation" r:id="rId19" imgW="952200" imgH="177480" progId="Equation.DSMT4">
                  <p:embed/>
                  <p:pic>
                    <p:nvPicPr>
                      <p:cNvPr id="117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104" y="3313113"/>
                        <a:ext cx="2540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Content Placeholder 2"/>
          <p:cNvSpPr txBox="1">
            <a:spLocks/>
          </p:cNvSpPr>
          <p:nvPr/>
        </p:nvSpPr>
        <p:spPr>
          <a:xfrm>
            <a:off x="1775520" y="3951386"/>
            <a:ext cx="8760862" cy="25019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CA" sz="2400" dirty="0"/>
              <a:t>So when we are solving abs functions, we need to consider both cases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CA" sz="2400" dirty="0"/>
              <a:t>After we solve for “x” in both cases, plug it back into the equation to check for extraneous roots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CA" sz="2400" dirty="0"/>
              <a:t>Extraneous roots will occur when one side of the equation is positive and the other side is negative (NOT EQUAL!)</a:t>
            </a:r>
          </a:p>
        </p:txBody>
      </p:sp>
    </p:spTree>
    <p:extLst>
      <p:ext uri="{BB962C8B-B14F-4D97-AF65-F5344CB8AC3E}">
        <p14:creationId xmlns:p14="http://schemas.microsoft.com/office/powerpoint/2010/main" val="7515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1" grpId="0" animBg="1"/>
      <p:bldP spid="1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180782" y="404667"/>
          <a:ext cx="300513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310" imgH="253890" progId="Equation.DSMT4">
                  <p:embed/>
                </p:oleObj>
              </mc:Choice>
              <mc:Fallback>
                <p:oleObj name="Equation" r:id="rId3" imgW="1358310" imgH="25389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782" y="404667"/>
                        <a:ext cx="3005137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14" name="Group 221"/>
          <p:cNvGrpSpPr>
            <a:grpSpLocks noChangeAspect="1"/>
          </p:cNvGrpSpPr>
          <p:nvPr/>
        </p:nvGrpSpPr>
        <p:grpSpPr bwMode="auto">
          <a:xfrm>
            <a:off x="6509891" y="2380134"/>
            <a:ext cx="3638550" cy="3651250"/>
            <a:chOff x="756" y="2020"/>
            <a:chExt cx="2292" cy="2300"/>
          </a:xfrm>
        </p:grpSpPr>
        <p:sp>
          <p:nvSpPr>
            <p:cNvPr id="4124" name="AutoShape 220"/>
            <p:cNvSpPr>
              <a:spLocks noChangeAspect="1" noChangeArrowheads="1" noTextEdit="1"/>
            </p:cNvSpPr>
            <p:nvPr/>
          </p:nvSpPr>
          <p:spPr bwMode="auto">
            <a:xfrm>
              <a:off x="756" y="2024"/>
              <a:ext cx="2292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5" name="Rectangle 222"/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6" name="Line 223"/>
            <p:cNvSpPr>
              <a:spLocks noChangeShapeType="1"/>
            </p:cNvSpPr>
            <p:nvPr/>
          </p:nvSpPr>
          <p:spPr bwMode="auto">
            <a:xfrm flipV="1">
              <a:off x="98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7" name="Line 224"/>
            <p:cNvSpPr>
              <a:spLocks noChangeShapeType="1"/>
            </p:cNvSpPr>
            <p:nvPr/>
          </p:nvSpPr>
          <p:spPr bwMode="auto">
            <a:xfrm flipV="1">
              <a:off x="989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8" name="Line 225"/>
            <p:cNvSpPr>
              <a:spLocks noChangeShapeType="1"/>
            </p:cNvSpPr>
            <p:nvPr/>
          </p:nvSpPr>
          <p:spPr bwMode="auto">
            <a:xfrm flipV="1">
              <a:off x="121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9" name="Line 226"/>
            <p:cNvSpPr>
              <a:spLocks noChangeShapeType="1"/>
            </p:cNvSpPr>
            <p:nvPr/>
          </p:nvSpPr>
          <p:spPr bwMode="auto">
            <a:xfrm flipV="1">
              <a:off x="121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0" name="Line 227"/>
            <p:cNvSpPr>
              <a:spLocks noChangeShapeType="1"/>
            </p:cNvSpPr>
            <p:nvPr/>
          </p:nvSpPr>
          <p:spPr bwMode="auto">
            <a:xfrm flipV="1">
              <a:off x="1443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1" name="Line 228"/>
            <p:cNvSpPr>
              <a:spLocks noChangeShapeType="1"/>
            </p:cNvSpPr>
            <p:nvPr/>
          </p:nvSpPr>
          <p:spPr bwMode="auto">
            <a:xfrm flipV="1">
              <a:off x="144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2" name="Line 229"/>
            <p:cNvSpPr>
              <a:spLocks noChangeShapeType="1"/>
            </p:cNvSpPr>
            <p:nvPr/>
          </p:nvSpPr>
          <p:spPr bwMode="auto">
            <a:xfrm flipV="1">
              <a:off x="1671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3" name="Line 230"/>
            <p:cNvSpPr>
              <a:spLocks noChangeShapeType="1"/>
            </p:cNvSpPr>
            <p:nvPr/>
          </p:nvSpPr>
          <p:spPr bwMode="auto">
            <a:xfrm flipV="1">
              <a:off x="1674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4" name="Line 231"/>
            <p:cNvSpPr>
              <a:spLocks noChangeShapeType="1"/>
            </p:cNvSpPr>
            <p:nvPr/>
          </p:nvSpPr>
          <p:spPr bwMode="auto">
            <a:xfrm flipV="1">
              <a:off x="1900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5" name="Line 232"/>
            <p:cNvSpPr>
              <a:spLocks noChangeShapeType="1"/>
            </p:cNvSpPr>
            <p:nvPr/>
          </p:nvSpPr>
          <p:spPr bwMode="auto">
            <a:xfrm flipV="1">
              <a:off x="1902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6" name="Line 233"/>
            <p:cNvSpPr>
              <a:spLocks noChangeShapeType="1"/>
            </p:cNvSpPr>
            <p:nvPr/>
          </p:nvSpPr>
          <p:spPr bwMode="auto">
            <a:xfrm flipV="1">
              <a:off x="2356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7" name="Line 234"/>
            <p:cNvSpPr>
              <a:spLocks noChangeShapeType="1"/>
            </p:cNvSpPr>
            <p:nvPr/>
          </p:nvSpPr>
          <p:spPr bwMode="auto">
            <a:xfrm flipV="1">
              <a:off x="2359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8" name="Line 235"/>
            <p:cNvSpPr>
              <a:spLocks noChangeShapeType="1"/>
            </p:cNvSpPr>
            <p:nvPr/>
          </p:nvSpPr>
          <p:spPr bwMode="auto">
            <a:xfrm flipV="1">
              <a:off x="258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9" name="Line 236"/>
            <p:cNvSpPr>
              <a:spLocks noChangeShapeType="1"/>
            </p:cNvSpPr>
            <p:nvPr/>
          </p:nvSpPr>
          <p:spPr bwMode="auto">
            <a:xfrm flipV="1">
              <a:off x="258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0" name="Line 237"/>
            <p:cNvSpPr>
              <a:spLocks noChangeShapeType="1"/>
            </p:cNvSpPr>
            <p:nvPr/>
          </p:nvSpPr>
          <p:spPr bwMode="auto">
            <a:xfrm flipV="1">
              <a:off x="2813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1" name="Line 238"/>
            <p:cNvSpPr>
              <a:spLocks noChangeShapeType="1"/>
            </p:cNvSpPr>
            <p:nvPr/>
          </p:nvSpPr>
          <p:spPr bwMode="auto">
            <a:xfrm flipV="1">
              <a:off x="281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2" name="Line 239"/>
            <p:cNvSpPr>
              <a:spLocks noChangeShapeType="1"/>
            </p:cNvSpPr>
            <p:nvPr/>
          </p:nvSpPr>
          <p:spPr bwMode="auto">
            <a:xfrm>
              <a:off x="760" y="410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3" name="Line 240"/>
            <p:cNvSpPr>
              <a:spLocks noChangeShapeType="1"/>
            </p:cNvSpPr>
            <p:nvPr/>
          </p:nvSpPr>
          <p:spPr bwMode="auto">
            <a:xfrm>
              <a:off x="760" y="4106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4" name="Line 241"/>
            <p:cNvSpPr>
              <a:spLocks noChangeShapeType="1"/>
            </p:cNvSpPr>
            <p:nvPr/>
          </p:nvSpPr>
          <p:spPr bwMode="auto">
            <a:xfrm>
              <a:off x="760" y="389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5" name="Line 242"/>
            <p:cNvSpPr>
              <a:spLocks noChangeShapeType="1"/>
            </p:cNvSpPr>
            <p:nvPr/>
          </p:nvSpPr>
          <p:spPr bwMode="auto">
            <a:xfrm>
              <a:off x="760" y="389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6" name="Line 243"/>
            <p:cNvSpPr>
              <a:spLocks noChangeShapeType="1"/>
            </p:cNvSpPr>
            <p:nvPr/>
          </p:nvSpPr>
          <p:spPr bwMode="auto">
            <a:xfrm>
              <a:off x="760" y="368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7" name="Line 244"/>
            <p:cNvSpPr>
              <a:spLocks noChangeShapeType="1"/>
            </p:cNvSpPr>
            <p:nvPr/>
          </p:nvSpPr>
          <p:spPr bwMode="auto">
            <a:xfrm>
              <a:off x="760" y="369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8" name="Line 245"/>
            <p:cNvSpPr>
              <a:spLocks noChangeShapeType="1"/>
            </p:cNvSpPr>
            <p:nvPr/>
          </p:nvSpPr>
          <p:spPr bwMode="auto">
            <a:xfrm>
              <a:off x="760" y="327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9" name="Line 246"/>
            <p:cNvSpPr>
              <a:spLocks noChangeShapeType="1"/>
            </p:cNvSpPr>
            <p:nvPr/>
          </p:nvSpPr>
          <p:spPr bwMode="auto">
            <a:xfrm>
              <a:off x="760" y="327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0" name="Line 247"/>
            <p:cNvSpPr>
              <a:spLocks noChangeShapeType="1"/>
            </p:cNvSpPr>
            <p:nvPr/>
          </p:nvSpPr>
          <p:spPr bwMode="auto">
            <a:xfrm>
              <a:off x="760" y="306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1" name="Line 248"/>
            <p:cNvSpPr>
              <a:spLocks noChangeShapeType="1"/>
            </p:cNvSpPr>
            <p:nvPr/>
          </p:nvSpPr>
          <p:spPr bwMode="auto">
            <a:xfrm>
              <a:off x="760" y="306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2" name="Line 249"/>
            <p:cNvSpPr>
              <a:spLocks noChangeShapeType="1"/>
            </p:cNvSpPr>
            <p:nvPr/>
          </p:nvSpPr>
          <p:spPr bwMode="auto">
            <a:xfrm>
              <a:off x="760" y="285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3" name="Line 250"/>
            <p:cNvSpPr>
              <a:spLocks noChangeShapeType="1"/>
            </p:cNvSpPr>
            <p:nvPr/>
          </p:nvSpPr>
          <p:spPr bwMode="auto">
            <a:xfrm>
              <a:off x="760" y="286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4" name="Line 251"/>
            <p:cNvSpPr>
              <a:spLocks noChangeShapeType="1"/>
            </p:cNvSpPr>
            <p:nvPr/>
          </p:nvSpPr>
          <p:spPr bwMode="auto">
            <a:xfrm>
              <a:off x="760" y="264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5" name="Line 252"/>
            <p:cNvSpPr>
              <a:spLocks noChangeShapeType="1"/>
            </p:cNvSpPr>
            <p:nvPr/>
          </p:nvSpPr>
          <p:spPr bwMode="auto">
            <a:xfrm>
              <a:off x="760" y="265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6" name="Line 253"/>
            <p:cNvSpPr>
              <a:spLocks noChangeShapeType="1"/>
            </p:cNvSpPr>
            <p:nvPr/>
          </p:nvSpPr>
          <p:spPr bwMode="auto">
            <a:xfrm>
              <a:off x="760" y="244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7" name="Line 254"/>
            <p:cNvSpPr>
              <a:spLocks noChangeShapeType="1"/>
            </p:cNvSpPr>
            <p:nvPr/>
          </p:nvSpPr>
          <p:spPr bwMode="auto">
            <a:xfrm>
              <a:off x="760" y="244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8" name="Line 255"/>
            <p:cNvSpPr>
              <a:spLocks noChangeShapeType="1"/>
            </p:cNvSpPr>
            <p:nvPr/>
          </p:nvSpPr>
          <p:spPr bwMode="auto">
            <a:xfrm>
              <a:off x="760" y="2234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9" name="Line 256"/>
            <p:cNvSpPr>
              <a:spLocks noChangeShapeType="1"/>
            </p:cNvSpPr>
            <p:nvPr/>
          </p:nvSpPr>
          <p:spPr bwMode="auto">
            <a:xfrm>
              <a:off x="760" y="223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0" name="Line 257"/>
            <p:cNvSpPr>
              <a:spLocks noChangeShapeType="1"/>
            </p:cNvSpPr>
            <p:nvPr/>
          </p:nvSpPr>
          <p:spPr bwMode="auto">
            <a:xfrm>
              <a:off x="760" y="347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1" name="Line 258"/>
            <p:cNvSpPr>
              <a:spLocks noChangeShapeType="1"/>
            </p:cNvSpPr>
            <p:nvPr/>
          </p:nvSpPr>
          <p:spPr bwMode="auto">
            <a:xfrm>
              <a:off x="760" y="347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2" name="Line 259"/>
            <p:cNvSpPr>
              <a:spLocks noChangeShapeType="1"/>
            </p:cNvSpPr>
            <p:nvPr/>
          </p:nvSpPr>
          <p:spPr bwMode="auto">
            <a:xfrm>
              <a:off x="760" y="348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3" name="Line 260"/>
            <p:cNvSpPr>
              <a:spLocks noChangeShapeType="1"/>
            </p:cNvSpPr>
            <p:nvPr/>
          </p:nvSpPr>
          <p:spPr bwMode="auto">
            <a:xfrm>
              <a:off x="760" y="3486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4" name="Rectangle 261"/>
            <p:cNvSpPr>
              <a:spLocks noChangeArrowheads="1"/>
            </p:cNvSpPr>
            <p:nvPr/>
          </p:nvSpPr>
          <p:spPr bwMode="auto">
            <a:xfrm>
              <a:off x="2999" y="3345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4165" name="Freeform 262"/>
            <p:cNvSpPr>
              <a:spLocks/>
            </p:cNvSpPr>
            <p:nvPr/>
          </p:nvSpPr>
          <p:spPr bwMode="auto">
            <a:xfrm>
              <a:off x="3021" y="3444"/>
              <a:ext cx="20" cy="76"/>
            </a:xfrm>
            <a:custGeom>
              <a:avLst/>
              <a:gdLst>
                <a:gd name="T0" fmla="*/ 0 w 20"/>
                <a:gd name="T1" fmla="*/ 0 h 76"/>
                <a:gd name="T2" fmla="*/ 20 w 20"/>
                <a:gd name="T3" fmla="*/ 38 h 76"/>
                <a:gd name="T4" fmla="*/ 0 w 20"/>
                <a:gd name="T5" fmla="*/ 76 h 76"/>
                <a:gd name="T6" fmla="*/ 0 w 20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6"/>
                <a:gd name="T14" fmla="*/ 20 w 20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6">
                  <a:moveTo>
                    <a:pt x="0" y="0"/>
                  </a:moveTo>
                  <a:lnTo>
                    <a:pt x="20" y="38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66" name="Line 263"/>
            <p:cNvSpPr>
              <a:spLocks noChangeShapeType="1"/>
            </p:cNvSpPr>
            <p:nvPr/>
          </p:nvSpPr>
          <p:spPr bwMode="auto">
            <a:xfrm flipV="1">
              <a:off x="2126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7" name="Line 264"/>
            <p:cNvSpPr>
              <a:spLocks noChangeShapeType="1"/>
            </p:cNvSpPr>
            <p:nvPr/>
          </p:nvSpPr>
          <p:spPr bwMode="auto">
            <a:xfrm flipV="1">
              <a:off x="2128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8" name="Line 265"/>
            <p:cNvSpPr>
              <a:spLocks noChangeShapeType="1"/>
            </p:cNvSpPr>
            <p:nvPr/>
          </p:nvSpPr>
          <p:spPr bwMode="auto">
            <a:xfrm flipV="1">
              <a:off x="2130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9" name="Line 266"/>
            <p:cNvSpPr>
              <a:spLocks noChangeShapeType="1"/>
            </p:cNvSpPr>
            <p:nvPr/>
          </p:nvSpPr>
          <p:spPr bwMode="auto">
            <a:xfrm flipV="1">
              <a:off x="2133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0" name="Rectangle 267"/>
            <p:cNvSpPr>
              <a:spLocks noChangeArrowheads="1"/>
            </p:cNvSpPr>
            <p:nvPr/>
          </p:nvSpPr>
          <p:spPr bwMode="auto">
            <a:xfrm>
              <a:off x="2157" y="2020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4171" name="Freeform 268"/>
            <p:cNvSpPr>
              <a:spLocks/>
            </p:cNvSpPr>
            <p:nvPr/>
          </p:nvSpPr>
          <p:spPr bwMode="auto">
            <a:xfrm>
              <a:off x="2110" y="2033"/>
              <a:ext cx="40" cy="38"/>
            </a:xfrm>
            <a:custGeom>
              <a:avLst/>
              <a:gdLst>
                <a:gd name="T0" fmla="*/ 0 w 40"/>
                <a:gd name="T1" fmla="*/ 38 h 38"/>
                <a:gd name="T2" fmla="*/ 20 w 40"/>
                <a:gd name="T3" fmla="*/ 0 h 38"/>
                <a:gd name="T4" fmla="*/ 40 w 40"/>
                <a:gd name="T5" fmla="*/ 38 h 38"/>
                <a:gd name="T6" fmla="*/ 0 w 40"/>
                <a:gd name="T7" fmla="*/ 38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8"/>
                <a:gd name="T14" fmla="*/ 40 w 4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8">
                  <a:moveTo>
                    <a:pt x="0" y="38"/>
                  </a:moveTo>
                  <a:lnTo>
                    <a:pt x="20" y="0"/>
                  </a:lnTo>
                  <a:lnTo>
                    <a:pt x="4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72" name="Rectangle 269"/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3" name="Line 270"/>
            <p:cNvSpPr>
              <a:spLocks noChangeShapeType="1"/>
            </p:cNvSpPr>
            <p:nvPr/>
          </p:nvSpPr>
          <p:spPr bwMode="auto">
            <a:xfrm>
              <a:off x="989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4" name="Rectangle 271"/>
            <p:cNvSpPr>
              <a:spLocks noChangeArrowheads="1"/>
            </p:cNvSpPr>
            <p:nvPr/>
          </p:nvSpPr>
          <p:spPr bwMode="auto">
            <a:xfrm>
              <a:off x="955" y="3508"/>
              <a:ext cx="1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4175" name="Line 272"/>
            <p:cNvSpPr>
              <a:spLocks noChangeShapeType="1"/>
            </p:cNvSpPr>
            <p:nvPr/>
          </p:nvSpPr>
          <p:spPr bwMode="auto">
            <a:xfrm>
              <a:off x="1217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6" name="Rectangle 273"/>
            <p:cNvSpPr>
              <a:spLocks noChangeArrowheads="1"/>
            </p:cNvSpPr>
            <p:nvPr/>
          </p:nvSpPr>
          <p:spPr bwMode="auto">
            <a:xfrm>
              <a:off x="1195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4177" name="Line 274"/>
            <p:cNvSpPr>
              <a:spLocks noChangeShapeType="1"/>
            </p:cNvSpPr>
            <p:nvPr/>
          </p:nvSpPr>
          <p:spPr bwMode="auto">
            <a:xfrm>
              <a:off x="1445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8" name="Rectangle 275"/>
            <p:cNvSpPr>
              <a:spLocks noChangeArrowheads="1"/>
            </p:cNvSpPr>
            <p:nvPr/>
          </p:nvSpPr>
          <p:spPr bwMode="auto">
            <a:xfrm>
              <a:off x="1423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4179" name="Line 276"/>
            <p:cNvSpPr>
              <a:spLocks noChangeShapeType="1"/>
            </p:cNvSpPr>
            <p:nvPr/>
          </p:nvSpPr>
          <p:spPr bwMode="auto">
            <a:xfrm>
              <a:off x="1674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0" name="Rectangle 277"/>
            <p:cNvSpPr>
              <a:spLocks noChangeArrowheads="1"/>
            </p:cNvSpPr>
            <p:nvPr/>
          </p:nvSpPr>
          <p:spPr bwMode="auto">
            <a:xfrm>
              <a:off x="1651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4181" name="Line 278"/>
            <p:cNvSpPr>
              <a:spLocks noChangeShapeType="1"/>
            </p:cNvSpPr>
            <p:nvPr/>
          </p:nvSpPr>
          <p:spPr bwMode="auto">
            <a:xfrm>
              <a:off x="1902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2" name="Rectangle 279"/>
            <p:cNvSpPr>
              <a:spLocks noChangeArrowheads="1"/>
            </p:cNvSpPr>
            <p:nvPr/>
          </p:nvSpPr>
          <p:spPr bwMode="auto">
            <a:xfrm>
              <a:off x="1880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183" name="Rectangle 280"/>
            <p:cNvSpPr>
              <a:spLocks noChangeArrowheads="1"/>
            </p:cNvSpPr>
            <p:nvPr/>
          </p:nvSpPr>
          <p:spPr bwMode="auto">
            <a:xfrm>
              <a:off x="2139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4184" name="Line 281"/>
            <p:cNvSpPr>
              <a:spLocks noChangeShapeType="1"/>
            </p:cNvSpPr>
            <p:nvPr/>
          </p:nvSpPr>
          <p:spPr bwMode="auto">
            <a:xfrm>
              <a:off x="2359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5" name="Rectangle 282"/>
            <p:cNvSpPr>
              <a:spLocks noChangeArrowheads="1"/>
            </p:cNvSpPr>
            <p:nvPr/>
          </p:nvSpPr>
          <p:spPr bwMode="auto">
            <a:xfrm>
              <a:off x="2361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186" name="Line 283"/>
            <p:cNvSpPr>
              <a:spLocks noChangeShapeType="1"/>
            </p:cNvSpPr>
            <p:nvPr/>
          </p:nvSpPr>
          <p:spPr bwMode="auto">
            <a:xfrm>
              <a:off x="2587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7" name="Rectangle 284"/>
            <p:cNvSpPr>
              <a:spLocks noChangeArrowheads="1"/>
            </p:cNvSpPr>
            <p:nvPr/>
          </p:nvSpPr>
          <p:spPr bwMode="auto">
            <a:xfrm>
              <a:off x="2589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188" name="Line 285"/>
            <p:cNvSpPr>
              <a:spLocks noChangeShapeType="1"/>
            </p:cNvSpPr>
            <p:nvPr/>
          </p:nvSpPr>
          <p:spPr bwMode="auto">
            <a:xfrm>
              <a:off x="2815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9" name="Rectangle 286"/>
            <p:cNvSpPr>
              <a:spLocks noChangeArrowheads="1"/>
            </p:cNvSpPr>
            <p:nvPr/>
          </p:nvSpPr>
          <p:spPr bwMode="auto">
            <a:xfrm>
              <a:off x="2817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4190" name="Rectangle 287"/>
            <p:cNvSpPr>
              <a:spLocks noChangeArrowheads="1"/>
            </p:cNvSpPr>
            <p:nvPr/>
          </p:nvSpPr>
          <p:spPr bwMode="auto">
            <a:xfrm>
              <a:off x="2072" y="3854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191" name="Line 288"/>
            <p:cNvSpPr>
              <a:spLocks noChangeShapeType="1"/>
            </p:cNvSpPr>
            <p:nvPr/>
          </p:nvSpPr>
          <p:spPr bwMode="auto">
            <a:xfrm>
              <a:off x="2119" y="3897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2" name="Rectangle 289"/>
            <p:cNvSpPr>
              <a:spLocks noChangeArrowheads="1"/>
            </p:cNvSpPr>
            <p:nvPr/>
          </p:nvSpPr>
          <p:spPr bwMode="auto">
            <a:xfrm>
              <a:off x="2094" y="3025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193" name="Line 290"/>
            <p:cNvSpPr>
              <a:spLocks noChangeShapeType="1"/>
            </p:cNvSpPr>
            <p:nvPr/>
          </p:nvSpPr>
          <p:spPr bwMode="auto">
            <a:xfrm>
              <a:off x="2119" y="3067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4" name="Rectangle 291"/>
            <p:cNvSpPr>
              <a:spLocks noChangeArrowheads="1"/>
            </p:cNvSpPr>
            <p:nvPr/>
          </p:nvSpPr>
          <p:spPr bwMode="auto">
            <a:xfrm>
              <a:off x="2094" y="2610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195" name="Line 292"/>
            <p:cNvSpPr>
              <a:spLocks noChangeShapeType="1"/>
            </p:cNvSpPr>
            <p:nvPr/>
          </p:nvSpPr>
          <p:spPr bwMode="auto">
            <a:xfrm>
              <a:off x="2119" y="2653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6" name="Rectangle 293"/>
            <p:cNvSpPr>
              <a:spLocks noChangeArrowheads="1"/>
            </p:cNvSpPr>
            <p:nvPr/>
          </p:nvSpPr>
          <p:spPr bwMode="auto">
            <a:xfrm>
              <a:off x="2094" y="2195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4197" name="Line 294"/>
            <p:cNvSpPr>
              <a:spLocks noChangeShapeType="1"/>
            </p:cNvSpPr>
            <p:nvPr/>
          </p:nvSpPr>
          <p:spPr bwMode="auto">
            <a:xfrm>
              <a:off x="2119" y="2238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8" name="Line 295"/>
            <p:cNvSpPr>
              <a:spLocks noChangeShapeType="1"/>
            </p:cNvSpPr>
            <p:nvPr/>
          </p:nvSpPr>
          <p:spPr bwMode="auto">
            <a:xfrm flipH="1">
              <a:off x="1329" y="4307"/>
              <a:ext cx="4" cy="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9" name="Rectangle 297"/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299" name="Straight Connector 298"/>
          <p:cNvCxnSpPr/>
          <p:nvPr/>
        </p:nvCxnSpPr>
        <p:spPr>
          <a:xfrm rot="5400000">
            <a:off x="7055992" y="5002686"/>
            <a:ext cx="1401762" cy="77946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16200000" flipH="1">
            <a:off x="6339238" y="2911153"/>
            <a:ext cx="2319337" cy="1270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5400000">
            <a:off x="7621938" y="2911153"/>
            <a:ext cx="2306637" cy="12827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851" name="Object 299"/>
          <p:cNvGraphicFramePr>
            <a:graphicFrameLocks noChangeAspect="1"/>
          </p:cNvGraphicFramePr>
          <p:nvPr/>
        </p:nvGraphicFramePr>
        <p:xfrm>
          <a:off x="4329116" y="1052987"/>
          <a:ext cx="15446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177480" progId="Equation.DSMT4">
                  <p:embed/>
                </p:oleObj>
              </mc:Choice>
              <mc:Fallback>
                <p:oleObj name="Equation" r:id="rId5" imgW="698400" imgH="177480" progId="Equation.DSMT4">
                  <p:embed/>
                  <p:pic>
                    <p:nvPicPr>
                      <p:cNvPr id="23851" name="Object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6" y="1052987"/>
                        <a:ext cx="1544637" cy="392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2" name="Object 300"/>
          <p:cNvGraphicFramePr>
            <a:graphicFrameLocks noChangeAspect="1"/>
          </p:cNvGraphicFramePr>
          <p:nvPr/>
        </p:nvGraphicFramePr>
        <p:xfrm>
          <a:off x="1884366" y="1092674"/>
          <a:ext cx="13493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177480" progId="Equation.DSMT4">
                  <p:embed/>
                </p:oleObj>
              </mc:Choice>
              <mc:Fallback>
                <p:oleObj name="Equation" r:id="rId7" imgW="609480" imgH="177480" progId="Equation.DSMT4">
                  <p:embed/>
                  <p:pic>
                    <p:nvPicPr>
                      <p:cNvPr id="23852" name="Object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6" y="1092674"/>
                        <a:ext cx="1349375" cy="392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3" name="Object 301"/>
          <p:cNvGraphicFramePr>
            <a:graphicFrameLocks noChangeAspect="1"/>
          </p:cNvGraphicFramePr>
          <p:nvPr/>
        </p:nvGraphicFramePr>
        <p:xfrm>
          <a:off x="4840164" y="1524720"/>
          <a:ext cx="10398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23853" name="Object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164" y="1524720"/>
                        <a:ext cx="1039812" cy="392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4" name="Object 302"/>
          <p:cNvGraphicFramePr>
            <a:graphicFrameLocks noChangeAspect="1"/>
          </p:cNvGraphicFramePr>
          <p:nvPr/>
        </p:nvGraphicFramePr>
        <p:xfrm>
          <a:off x="2423592" y="1523132"/>
          <a:ext cx="8429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80" imgH="177480" progId="Equation.DSMT4">
                  <p:embed/>
                </p:oleObj>
              </mc:Choice>
              <mc:Fallback>
                <p:oleObj name="Equation" r:id="rId11" imgW="380880" imgH="177480" progId="Equation.DSMT4">
                  <p:embed/>
                  <p:pic>
                    <p:nvPicPr>
                      <p:cNvPr id="23854" name="Object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523132"/>
                        <a:ext cx="842962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7" name="Object 305"/>
          <p:cNvGraphicFramePr>
            <a:graphicFrameLocks noChangeAspect="1"/>
          </p:cNvGraphicFramePr>
          <p:nvPr/>
        </p:nvGraphicFramePr>
        <p:xfrm>
          <a:off x="2297116" y="3141663"/>
          <a:ext cx="13366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279360" progId="Equation.DSMT4">
                  <p:embed/>
                </p:oleObj>
              </mc:Choice>
              <mc:Fallback>
                <p:oleObj name="Equation" r:id="rId13" imgW="774360" imgH="279360" progId="Equation.DSMT4">
                  <p:embed/>
                  <p:pic>
                    <p:nvPicPr>
                      <p:cNvPr id="23857" name="Object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6" y="3141663"/>
                        <a:ext cx="13366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8" name="Object 306"/>
          <p:cNvGraphicFramePr>
            <a:graphicFrameLocks noChangeAspect="1"/>
          </p:cNvGraphicFramePr>
          <p:nvPr/>
        </p:nvGraphicFramePr>
        <p:xfrm>
          <a:off x="2927651" y="3717035"/>
          <a:ext cx="7016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080" imgH="253800" progId="Equation.DSMT4">
                  <p:embed/>
                </p:oleObj>
              </mc:Choice>
              <mc:Fallback>
                <p:oleObj name="Equation" r:id="rId15" imgW="406080" imgH="253800" progId="Equation.DSMT4">
                  <p:embed/>
                  <p:pic>
                    <p:nvPicPr>
                      <p:cNvPr id="23858" name="Object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51" y="3717035"/>
                        <a:ext cx="701675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" name="Object 307"/>
          <p:cNvGraphicFramePr>
            <a:graphicFrameLocks noChangeAspect="1"/>
          </p:cNvGraphicFramePr>
          <p:nvPr/>
        </p:nvGraphicFramePr>
        <p:xfrm>
          <a:off x="4439819" y="3167063"/>
          <a:ext cx="14906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63280" imgH="279360" progId="Equation.DSMT4">
                  <p:embed/>
                </p:oleObj>
              </mc:Choice>
              <mc:Fallback>
                <p:oleObj name="Equation" r:id="rId17" imgW="863280" imgH="279360" progId="Equation.DSMT4">
                  <p:embed/>
                  <p:pic>
                    <p:nvPicPr>
                      <p:cNvPr id="23859" name="Object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9" y="3167063"/>
                        <a:ext cx="149066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" name="Object 308"/>
          <p:cNvGraphicFramePr>
            <a:graphicFrameLocks noChangeAspect="1"/>
          </p:cNvGraphicFramePr>
          <p:nvPr/>
        </p:nvGraphicFramePr>
        <p:xfrm>
          <a:off x="5074096" y="3712518"/>
          <a:ext cx="8778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07960" imgH="253800" progId="Equation.DSMT4">
                  <p:embed/>
                </p:oleObj>
              </mc:Choice>
              <mc:Fallback>
                <p:oleObj name="Equation" r:id="rId19" imgW="507960" imgH="253800" progId="Equation.DSMT4">
                  <p:embed/>
                  <p:pic>
                    <p:nvPicPr>
                      <p:cNvPr id="23860" name="Object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096" y="3712518"/>
                        <a:ext cx="877888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" name="TextBox 321"/>
          <p:cNvSpPr txBox="1">
            <a:spLocks noChangeArrowheads="1"/>
          </p:cNvSpPr>
          <p:nvPr/>
        </p:nvSpPr>
        <p:spPr bwMode="auto">
          <a:xfrm>
            <a:off x="1919536" y="4221091"/>
            <a:ext cx="3941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400">
                <a:latin typeface="Calibri" pitchFamily="34" charset="0"/>
              </a:rPr>
              <a:t>The solutions are: x= -8 &amp; x= 2</a:t>
            </a:r>
          </a:p>
        </p:txBody>
      </p:sp>
      <p:cxnSp>
        <p:nvCxnSpPr>
          <p:cNvPr id="324" name="Straight Connector 323"/>
          <p:cNvCxnSpPr/>
          <p:nvPr/>
        </p:nvCxnSpPr>
        <p:spPr>
          <a:xfrm>
            <a:off x="6427344" y="3054821"/>
            <a:ext cx="3806825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861" name="Object 309"/>
          <p:cNvGraphicFramePr>
            <a:graphicFrameLocks noChangeAspect="1"/>
          </p:cNvGraphicFramePr>
          <p:nvPr/>
        </p:nvGraphicFramePr>
        <p:xfrm>
          <a:off x="8789544" y="3805709"/>
          <a:ext cx="11922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22030" imgH="203112" progId="Equation.DSMT4">
                  <p:embed/>
                </p:oleObj>
              </mc:Choice>
              <mc:Fallback>
                <p:oleObj name="Equation" r:id="rId21" imgW="622030" imgH="203112" progId="Equation.DSMT4">
                  <p:embed/>
                  <p:pic>
                    <p:nvPicPr>
                      <p:cNvPr id="23861" name="Object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9544" y="3805709"/>
                        <a:ext cx="1192213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2" name="Object 310"/>
          <p:cNvGraphicFramePr>
            <a:graphicFrameLocks noChangeAspect="1"/>
          </p:cNvGraphicFramePr>
          <p:nvPr/>
        </p:nvGraphicFramePr>
        <p:xfrm>
          <a:off x="7320136" y="4868588"/>
          <a:ext cx="1368152" cy="504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85800" imgH="253800" progId="Equation.DSMT4">
                  <p:embed/>
                </p:oleObj>
              </mc:Choice>
              <mc:Fallback>
                <p:oleObj name="Equation" r:id="rId23" imgW="685800" imgH="253800" progId="Equation.DSMT4">
                  <p:embed/>
                  <p:pic>
                    <p:nvPicPr>
                      <p:cNvPr id="23862" name="Object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136" y="4868588"/>
                        <a:ext cx="1368152" cy="5046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3" name="Object 311"/>
          <p:cNvGraphicFramePr>
            <a:graphicFrameLocks noChangeAspect="1"/>
          </p:cNvGraphicFramePr>
          <p:nvPr/>
        </p:nvGraphicFramePr>
        <p:xfrm>
          <a:off x="9464229" y="3080221"/>
          <a:ext cx="7302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80835" imgH="203112" progId="Equation.DSMT4">
                  <p:embed/>
                </p:oleObj>
              </mc:Choice>
              <mc:Fallback>
                <p:oleObj name="Equation" r:id="rId25" imgW="380835" imgH="203112" progId="Equation.DSMT4">
                  <p:embed/>
                  <p:pic>
                    <p:nvPicPr>
                      <p:cNvPr id="23863" name="Object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4229" y="3080221"/>
                        <a:ext cx="730250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" name="Oval 327"/>
          <p:cNvSpPr/>
          <p:nvPr/>
        </p:nvSpPr>
        <p:spPr>
          <a:xfrm>
            <a:off x="7208391" y="3013546"/>
            <a:ext cx="71438" cy="7143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9" name="Oval 328"/>
          <p:cNvSpPr/>
          <p:nvPr/>
        </p:nvSpPr>
        <p:spPr>
          <a:xfrm>
            <a:off x="9026082" y="3029421"/>
            <a:ext cx="71437" cy="7143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775520" y="2053297"/>
            <a:ext cx="479093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 dirty="0">
                <a:latin typeface="Calibri" pitchFamily="34" charset="0"/>
              </a:rPr>
              <a:t>Now check for extraneous roots by plugging “x” back into the original </a:t>
            </a:r>
            <a:br>
              <a:rPr lang="en-CA" sz="2300" dirty="0">
                <a:latin typeface="Calibri" pitchFamily="34" charset="0"/>
              </a:rPr>
            </a:br>
            <a:r>
              <a:rPr lang="en-CA" sz="2300" dirty="0">
                <a:latin typeface="Calibri" pitchFamily="34" charset="0"/>
              </a:rPr>
              <a:t>equation</a:t>
            </a: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6384035" y="437766"/>
            <a:ext cx="40242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 dirty="0">
                <a:latin typeface="Calibri" pitchFamily="34" charset="0"/>
              </a:rPr>
              <a:t>If we are to solve this equation</a:t>
            </a:r>
            <a:br>
              <a:rPr lang="en-CA" sz="2300" dirty="0">
                <a:latin typeface="Calibri" pitchFamily="34" charset="0"/>
              </a:rPr>
            </a:br>
            <a:r>
              <a:rPr lang="en-CA" sz="2300" dirty="0">
                <a:latin typeface="Calibri" pitchFamily="34" charset="0"/>
              </a:rPr>
              <a:t>graphically: </a:t>
            </a:r>
          </a:p>
        </p:txBody>
      </p:sp>
      <p:graphicFrame>
        <p:nvGraphicFramePr>
          <p:cNvPr id="108" name="Object 309"/>
          <p:cNvGraphicFramePr>
            <a:graphicFrameLocks noChangeAspect="1"/>
          </p:cNvGraphicFramePr>
          <p:nvPr/>
        </p:nvGraphicFramePr>
        <p:xfrm>
          <a:off x="6528051" y="1268763"/>
          <a:ext cx="13874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23600" imgH="253800" progId="Equation.DSMT4">
                  <p:embed/>
                </p:oleObj>
              </mc:Choice>
              <mc:Fallback>
                <p:oleObj name="Equation" r:id="rId27" imgW="723600" imgH="253800" progId="Equation.DSMT4">
                  <p:embed/>
                  <p:pic>
                    <p:nvPicPr>
                      <p:cNvPr id="108" name="Object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51" y="1268763"/>
                        <a:ext cx="1387475" cy="484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311"/>
          <p:cNvGraphicFramePr>
            <a:graphicFrameLocks noChangeAspect="1"/>
          </p:cNvGraphicFramePr>
          <p:nvPr/>
        </p:nvGraphicFramePr>
        <p:xfrm>
          <a:off x="6456040" y="1820863"/>
          <a:ext cx="85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44240" imgH="228600" progId="Equation.DSMT4">
                  <p:embed/>
                </p:oleObj>
              </mc:Choice>
              <mc:Fallback>
                <p:oleObj name="Equation" r:id="rId29" imgW="444240" imgH="228600" progId="Equation.DSMT4">
                  <p:embed/>
                  <p:pic>
                    <p:nvPicPr>
                      <p:cNvPr id="109" name="Object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040" y="1820863"/>
                        <a:ext cx="852488" cy="436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3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366864"/>
              </p:ext>
            </p:extLst>
          </p:nvPr>
        </p:nvGraphicFramePr>
        <p:xfrm>
          <a:off x="7183438" y="2636838"/>
          <a:ext cx="6635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69800" imgH="253800" progId="Equation.DSMT4">
                  <p:embed/>
                </p:oleObj>
              </mc:Choice>
              <mc:Fallback>
                <p:oleObj name="Equation" r:id="rId31" imgW="469800" imgH="253800" progId="Equation.DSMT4">
                  <p:embed/>
                  <p:pic>
                    <p:nvPicPr>
                      <p:cNvPr id="110" name="Object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438" y="2636838"/>
                        <a:ext cx="663575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3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158667"/>
              </p:ext>
            </p:extLst>
          </p:nvPr>
        </p:nvGraphicFramePr>
        <p:xfrm>
          <a:off x="9264650" y="2636838"/>
          <a:ext cx="5540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93480" imgH="253800" progId="Equation.DSMT4">
                  <p:embed/>
                </p:oleObj>
              </mc:Choice>
              <mc:Fallback>
                <p:oleObj name="Equation" r:id="rId33" imgW="393480" imgH="253800" progId="Equation.DSMT4">
                  <p:embed/>
                  <p:pic>
                    <p:nvPicPr>
                      <p:cNvPr id="111" name="Object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650" y="2636838"/>
                        <a:ext cx="554038" cy="357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2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3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  <p:bldP spid="328" grpId="0" animBg="1"/>
      <p:bldP spid="329" grpId="0" animBg="1"/>
      <p:bldP spid="106" grpId="0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200698"/>
            <a:ext cx="7499350" cy="708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dirty="0"/>
              <a:t>Practice: Solve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623816" y="1082675"/>
          <a:ext cx="16176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7836" imgH="253890" progId="Equation.DSMT4">
                  <p:embed/>
                </p:oleObj>
              </mc:Choice>
              <mc:Fallback>
                <p:oleObj name="Equation" r:id="rId3" imgW="837836" imgH="25389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816" y="1082675"/>
                        <a:ext cx="1617662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252594" y="1998666"/>
          <a:ext cx="15208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058" imgH="177723" progId="Equation.DSMT4">
                  <p:embed/>
                </p:oleObj>
              </mc:Choice>
              <mc:Fallback>
                <p:oleObj name="Equation" r:id="rId5" imgW="787058" imgH="177723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594" y="1998666"/>
                        <a:ext cx="1520825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631507" y="1897066"/>
          <a:ext cx="2035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080" imgH="253800" progId="Equation.DSMT4">
                  <p:embed/>
                </p:oleObj>
              </mc:Choice>
              <mc:Fallback>
                <p:oleObj name="Equation" r:id="rId7" imgW="1054080" imgH="25380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7" y="1897066"/>
                        <a:ext cx="2035175" cy="49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497069" y="2457453"/>
          <a:ext cx="8334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613" imgH="165028" progId="Equation.DSMT4">
                  <p:embed/>
                </p:oleObj>
              </mc:Choice>
              <mc:Fallback>
                <p:oleObj name="Equation" r:id="rId9" imgW="431613" imgH="165028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069" y="2457453"/>
                        <a:ext cx="83343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25616" y="2868613"/>
            <a:ext cx="149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No Solutions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631504" y="2405066"/>
          <a:ext cx="17653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177480" progId="Equation.DSMT4">
                  <p:embed/>
                </p:oleObj>
              </mc:Choice>
              <mc:Fallback>
                <p:oleObj name="Equation" r:id="rId11" imgW="914400" imgH="17748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2405066"/>
                        <a:ext cx="1765300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877172" y="2868492"/>
          <a:ext cx="9064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177480" progId="Equation.DSMT4">
                  <p:embed/>
                </p:oleObj>
              </mc:Choice>
              <mc:Fallback>
                <p:oleObj name="Equation" r:id="rId13" imgW="469800" imgH="17748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172" y="2868492"/>
                        <a:ext cx="906463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048620" y="3300540"/>
          <a:ext cx="7350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80" imgH="177480" progId="Equation.DSMT4">
                  <p:embed/>
                </p:oleObj>
              </mc:Choice>
              <mc:Fallback>
                <p:oleObj name="Equation" r:id="rId15" imgW="380880" imgH="177480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620" y="3300540"/>
                        <a:ext cx="735012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703512" y="3933059"/>
          <a:ext cx="17319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79500" imgH="279400" progId="Equation.DSMT4">
                  <p:embed/>
                </p:oleObj>
              </mc:Choice>
              <mc:Fallback>
                <p:oleObj name="Equation" r:id="rId17" imgW="1079500" imgH="279400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3933059"/>
                        <a:ext cx="1731962" cy="447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2101977" y="4456934"/>
          <a:ext cx="7794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82391" imgH="253890" progId="Equation.DSMT4">
                  <p:embed/>
                </p:oleObj>
              </mc:Choice>
              <mc:Fallback>
                <p:oleObj name="Equation" r:id="rId19" imgW="482391" imgH="253890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977" y="4456934"/>
                        <a:ext cx="779463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TextBox 15"/>
          <p:cNvSpPr txBox="1">
            <a:spLocks noChangeArrowheads="1"/>
          </p:cNvSpPr>
          <p:nvPr/>
        </p:nvSpPr>
        <p:spPr bwMode="auto">
          <a:xfrm>
            <a:off x="1847528" y="5157195"/>
            <a:ext cx="2499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/>
              <a:t>There is only one </a:t>
            </a:r>
            <a:br>
              <a:rPr lang="en-CA" sz="2200" dirty="0"/>
            </a:br>
            <a:r>
              <a:rPr lang="en-CA" sz="2200" dirty="0"/>
              <a:t>solution  at x = 0</a:t>
            </a:r>
          </a:p>
        </p:txBody>
      </p:sp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7276778" y="1138262"/>
          <a:ext cx="18875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77476" imgH="253890" progId="Equation.DSMT4">
                  <p:embed/>
                </p:oleObj>
              </mc:Choice>
              <mc:Fallback>
                <p:oleObj name="Equation" r:id="rId21" imgW="977476" imgH="253890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6778" y="1138262"/>
                        <a:ext cx="1887538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8481764" y="2009775"/>
          <a:ext cx="17907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26698" imgH="177723" progId="Equation.DSMT4">
                  <p:embed/>
                </p:oleObj>
              </mc:Choice>
              <mc:Fallback>
                <p:oleObj name="Equation" r:id="rId23" imgW="926698" imgH="177723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1764" y="2009775"/>
                        <a:ext cx="17907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6384035" y="1968500"/>
          <a:ext cx="19970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80800" imgH="253800" progId="Equation.DSMT4">
                  <p:embed/>
                </p:oleObj>
              </mc:Choice>
              <mc:Fallback>
                <p:oleObj name="Equation" r:id="rId25" imgW="1180800" imgH="253800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5" y="1968500"/>
                        <a:ext cx="1997075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5"/>
          <p:cNvGraphicFramePr>
            <a:graphicFrameLocks noChangeAspect="1"/>
          </p:cNvGraphicFramePr>
          <p:nvPr/>
        </p:nvGraphicFramePr>
        <p:xfrm>
          <a:off x="6312027" y="2436444"/>
          <a:ext cx="19859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28520" imgH="177480" progId="Equation.DSMT4">
                  <p:embed/>
                </p:oleObj>
              </mc:Choice>
              <mc:Fallback>
                <p:oleObj name="Equation" r:id="rId27" imgW="1028520" imgH="177480" progId="Equation.DSMT4">
                  <p:embed/>
                  <p:pic>
                    <p:nvPicPr>
                      <p:cNvPr id="51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027" y="2436444"/>
                        <a:ext cx="1985963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6"/>
          <p:cNvGraphicFramePr>
            <a:graphicFrameLocks noChangeAspect="1"/>
          </p:cNvGraphicFramePr>
          <p:nvPr/>
        </p:nvGraphicFramePr>
        <p:xfrm>
          <a:off x="6655100" y="2868492"/>
          <a:ext cx="881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57200" imgH="177480" progId="Equation.DSMT4">
                  <p:embed/>
                </p:oleObj>
              </mc:Choice>
              <mc:Fallback>
                <p:oleObj name="Equation" r:id="rId29" imgW="457200" imgH="177480" progId="Equation.DSMT4">
                  <p:embed/>
                  <p:pic>
                    <p:nvPicPr>
                      <p:cNvPr id="513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100" y="2868492"/>
                        <a:ext cx="881063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7"/>
          <p:cNvGraphicFramePr>
            <a:graphicFrameLocks noChangeAspect="1"/>
          </p:cNvGraphicFramePr>
          <p:nvPr/>
        </p:nvGraphicFramePr>
        <p:xfrm>
          <a:off x="6240016" y="3265862"/>
          <a:ext cx="16398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850680" imgH="419040" progId="Equation.DSMT4">
                  <p:embed/>
                </p:oleObj>
              </mc:Choice>
              <mc:Fallback>
                <p:oleObj name="Equation" r:id="rId31" imgW="850680" imgH="419040" progId="Equation.DSMT4">
                  <p:embed/>
                  <p:pic>
                    <p:nvPicPr>
                      <p:cNvPr id="513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3265862"/>
                        <a:ext cx="1639888" cy="811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18"/>
          <p:cNvGraphicFramePr>
            <a:graphicFrameLocks noChangeAspect="1"/>
          </p:cNvGraphicFramePr>
          <p:nvPr/>
        </p:nvGraphicFramePr>
        <p:xfrm>
          <a:off x="5936928" y="4381403"/>
          <a:ext cx="22304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612900" imgH="279400" progId="Equation.DSMT4">
                  <p:embed/>
                </p:oleObj>
              </mc:Choice>
              <mc:Fallback>
                <p:oleObj name="Equation" r:id="rId33" imgW="1612900" imgH="279400" progId="Equation.DSMT4">
                  <p:embed/>
                  <p:pic>
                    <p:nvPicPr>
                      <p:cNvPr id="513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928" y="4381403"/>
                        <a:ext cx="2230438" cy="449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19"/>
          <p:cNvGraphicFramePr>
            <a:graphicFrameLocks noChangeAspect="1"/>
          </p:cNvGraphicFramePr>
          <p:nvPr/>
        </p:nvGraphicFramePr>
        <p:xfrm>
          <a:off x="6059166" y="4875116"/>
          <a:ext cx="17446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079032" imgH="253890" progId="Equation.DSMT4">
                  <p:embed/>
                </p:oleObj>
              </mc:Choice>
              <mc:Fallback>
                <p:oleObj name="Equation" r:id="rId35" imgW="1079032" imgH="253890" progId="Equation.DSMT4">
                  <p:embed/>
                  <p:pic>
                    <p:nvPicPr>
                      <p:cNvPr id="513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166" y="4875116"/>
                        <a:ext cx="1744662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9" name="TextBox 28"/>
          <p:cNvSpPr txBox="1">
            <a:spLocks noChangeArrowheads="1"/>
          </p:cNvSpPr>
          <p:nvPr/>
        </p:nvSpPr>
        <p:spPr bwMode="auto">
          <a:xfrm>
            <a:off x="5425756" y="5591078"/>
            <a:ext cx="30027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/>
              <a:t>There is only one </a:t>
            </a:r>
            <a:br>
              <a:rPr lang="en-CA" sz="2200" dirty="0"/>
            </a:br>
            <a:r>
              <a:rPr lang="en-CA" sz="2200" dirty="0"/>
              <a:t>solution at x = 1.666…</a:t>
            </a:r>
          </a:p>
        </p:txBody>
      </p:sp>
      <p:graphicFrame>
        <p:nvGraphicFramePr>
          <p:cNvPr id="5139" name="Object 20"/>
          <p:cNvGraphicFramePr>
            <a:graphicFrameLocks noChangeAspect="1"/>
          </p:cNvGraphicFramePr>
          <p:nvPr/>
        </p:nvGraphicFramePr>
        <p:xfrm>
          <a:off x="8976320" y="2508452"/>
          <a:ext cx="6858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55138" imgH="177569" progId="Equation.DSMT4">
                  <p:embed/>
                </p:oleObj>
              </mc:Choice>
              <mc:Fallback>
                <p:oleObj name="Equation" r:id="rId37" imgW="355138" imgH="177569" progId="Equation.DSMT4">
                  <p:embed/>
                  <p:pic>
                    <p:nvPicPr>
                      <p:cNvPr id="513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320" y="2508452"/>
                        <a:ext cx="6858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22"/>
          <p:cNvGraphicFramePr>
            <a:graphicFrameLocks noChangeAspect="1"/>
          </p:cNvGraphicFramePr>
          <p:nvPr/>
        </p:nvGraphicFramePr>
        <p:xfrm>
          <a:off x="8513444" y="4360763"/>
          <a:ext cx="16160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68400" imgH="279400" progId="Equation.DSMT4">
                  <p:embed/>
                </p:oleObj>
              </mc:Choice>
              <mc:Fallback>
                <p:oleObj name="Equation" r:id="rId39" imgW="1168400" imgH="279400" progId="Equation.DSMT4">
                  <p:embed/>
                  <p:pic>
                    <p:nvPicPr>
                      <p:cNvPr id="514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444" y="4360763"/>
                        <a:ext cx="1616075" cy="449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1" name="Object 23"/>
          <p:cNvGraphicFramePr>
            <a:graphicFrameLocks noChangeAspect="1"/>
          </p:cNvGraphicFramePr>
          <p:nvPr/>
        </p:nvGraphicFramePr>
        <p:xfrm>
          <a:off x="8781731" y="4897341"/>
          <a:ext cx="9699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583947" imgH="253890" progId="Equation.DSMT4">
                  <p:embed/>
                </p:oleObj>
              </mc:Choice>
              <mc:Fallback>
                <p:oleObj name="Equation" r:id="rId41" imgW="583947" imgH="253890" progId="Equation.DSMT4">
                  <p:embed/>
                  <p:pic>
                    <p:nvPicPr>
                      <p:cNvPr id="514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1731" y="4897341"/>
                        <a:ext cx="969963" cy="407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0" name="TextBox 33"/>
          <p:cNvSpPr txBox="1">
            <a:spLocks noChangeArrowheads="1"/>
          </p:cNvSpPr>
          <p:nvPr/>
        </p:nvSpPr>
        <p:spPr bwMode="auto">
          <a:xfrm>
            <a:off x="8149386" y="5317758"/>
            <a:ext cx="23391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 b="1">
                <a:solidFill>
                  <a:srgbClr val="FF0000"/>
                </a:solidFill>
              </a:rPr>
              <a:t>Extraneous Root</a:t>
            </a:r>
          </a:p>
        </p:txBody>
      </p:sp>
    </p:spTree>
    <p:extLst>
      <p:ext uri="{BB962C8B-B14F-4D97-AF65-F5344CB8AC3E}">
        <p14:creationId xmlns:p14="http://schemas.microsoft.com/office/powerpoint/2010/main" val="40877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146" grpId="0"/>
      <p:bldP spid="5149" grpId="0"/>
      <p:bldP spid="51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128690"/>
            <a:ext cx="7499350" cy="708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dirty="0"/>
              <a:t>Practice: Graphical Solutions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59113" y="1082675"/>
          <a:ext cx="16176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7836" imgH="253890" progId="Equation.DSMT4">
                  <p:embed/>
                </p:oleObj>
              </mc:Choice>
              <mc:Fallback>
                <p:oleObj name="Equation" r:id="rId3" imgW="837836" imgH="25389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082675"/>
                        <a:ext cx="1617662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1"/>
          <p:cNvGraphicFramePr>
            <a:graphicFrameLocks noChangeAspect="1"/>
          </p:cNvGraphicFramePr>
          <p:nvPr/>
        </p:nvGraphicFramePr>
        <p:xfrm>
          <a:off x="7712075" y="1108075"/>
          <a:ext cx="18875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476" imgH="253890" progId="Equation.DSMT4">
                  <p:embed/>
                </p:oleObj>
              </mc:Choice>
              <mc:Fallback>
                <p:oleObj name="Equation" r:id="rId5" imgW="977476" imgH="253890" progId="Equation.DSMT4">
                  <p:embed/>
                  <p:pic>
                    <p:nvPicPr>
                      <p:cNvPr id="61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075" y="1108075"/>
                        <a:ext cx="1887538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5" name="Group 27"/>
          <p:cNvGrpSpPr>
            <a:grpSpLocks noChangeAspect="1"/>
          </p:cNvGrpSpPr>
          <p:nvPr/>
        </p:nvGrpSpPr>
        <p:grpSpPr bwMode="auto">
          <a:xfrm>
            <a:off x="2082373" y="1773238"/>
            <a:ext cx="3892977" cy="4086226"/>
            <a:chOff x="424" y="1117"/>
            <a:chExt cx="2380" cy="2574"/>
          </a:xfrm>
        </p:grpSpPr>
        <p:sp>
          <p:nvSpPr>
            <p:cNvPr id="6255" name="AutoShape 26"/>
            <p:cNvSpPr>
              <a:spLocks noChangeAspect="1" noChangeArrowheads="1" noTextEdit="1"/>
            </p:cNvSpPr>
            <p:nvPr/>
          </p:nvSpPr>
          <p:spPr bwMode="auto">
            <a:xfrm>
              <a:off x="424" y="1122"/>
              <a:ext cx="2380" cy="2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6" name="Rectangle 28"/>
            <p:cNvSpPr>
              <a:spLocks noChangeArrowheads="1"/>
            </p:cNvSpPr>
            <p:nvPr/>
          </p:nvSpPr>
          <p:spPr bwMode="auto">
            <a:xfrm>
              <a:off x="426" y="1127"/>
              <a:ext cx="2376" cy="2559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7" name="Line 29"/>
            <p:cNvSpPr>
              <a:spLocks noChangeShapeType="1"/>
            </p:cNvSpPr>
            <p:nvPr/>
          </p:nvSpPr>
          <p:spPr bwMode="auto">
            <a:xfrm flipV="1">
              <a:off x="642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8" name="Line 30"/>
            <p:cNvSpPr>
              <a:spLocks noChangeShapeType="1"/>
            </p:cNvSpPr>
            <p:nvPr/>
          </p:nvSpPr>
          <p:spPr bwMode="auto">
            <a:xfrm flipV="1">
              <a:off x="645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9" name="Line 31"/>
            <p:cNvSpPr>
              <a:spLocks noChangeShapeType="1"/>
            </p:cNvSpPr>
            <p:nvPr/>
          </p:nvSpPr>
          <p:spPr bwMode="auto">
            <a:xfrm flipV="1">
              <a:off x="856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0" name="Line 32"/>
            <p:cNvSpPr>
              <a:spLocks noChangeShapeType="1"/>
            </p:cNvSpPr>
            <p:nvPr/>
          </p:nvSpPr>
          <p:spPr bwMode="auto">
            <a:xfrm flipV="1">
              <a:off x="859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1" name="Line 33"/>
            <p:cNvSpPr>
              <a:spLocks noChangeShapeType="1"/>
            </p:cNvSpPr>
            <p:nvPr/>
          </p:nvSpPr>
          <p:spPr bwMode="auto">
            <a:xfrm flipV="1">
              <a:off x="1072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2" name="Line 34"/>
            <p:cNvSpPr>
              <a:spLocks noChangeShapeType="1"/>
            </p:cNvSpPr>
            <p:nvPr/>
          </p:nvSpPr>
          <p:spPr bwMode="auto">
            <a:xfrm flipV="1">
              <a:off x="1075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3" name="Line 35"/>
            <p:cNvSpPr>
              <a:spLocks noChangeShapeType="1"/>
            </p:cNvSpPr>
            <p:nvPr/>
          </p:nvSpPr>
          <p:spPr bwMode="auto">
            <a:xfrm flipV="1">
              <a:off x="1505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4" name="Line 36"/>
            <p:cNvSpPr>
              <a:spLocks noChangeShapeType="1"/>
            </p:cNvSpPr>
            <p:nvPr/>
          </p:nvSpPr>
          <p:spPr bwMode="auto">
            <a:xfrm flipV="1">
              <a:off x="1507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5" name="Line 37"/>
            <p:cNvSpPr>
              <a:spLocks noChangeShapeType="1"/>
            </p:cNvSpPr>
            <p:nvPr/>
          </p:nvSpPr>
          <p:spPr bwMode="auto">
            <a:xfrm flipV="1">
              <a:off x="1719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6" name="Line 38"/>
            <p:cNvSpPr>
              <a:spLocks noChangeShapeType="1"/>
            </p:cNvSpPr>
            <p:nvPr/>
          </p:nvSpPr>
          <p:spPr bwMode="auto">
            <a:xfrm flipV="1">
              <a:off x="1721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7" name="Line 39"/>
            <p:cNvSpPr>
              <a:spLocks noChangeShapeType="1"/>
            </p:cNvSpPr>
            <p:nvPr/>
          </p:nvSpPr>
          <p:spPr bwMode="auto">
            <a:xfrm flipV="1">
              <a:off x="1935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8" name="Line 40"/>
            <p:cNvSpPr>
              <a:spLocks noChangeShapeType="1"/>
            </p:cNvSpPr>
            <p:nvPr/>
          </p:nvSpPr>
          <p:spPr bwMode="auto">
            <a:xfrm flipV="1">
              <a:off x="1937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9" name="Line 41"/>
            <p:cNvSpPr>
              <a:spLocks noChangeShapeType="1"/>
            </p:cNvSpPr>
            <p:nvPr/>
          </p:nvSpPr>
          <p:spPr bwMode="auto">
            <a:xfrm flipV="1">
              <a:off x="2151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0" name="Line 42"/>
            <p:cNvSpPr>
              <a:spLocks noChangeShapeType="1"/>
            </p:cNvSpPr>
            <p:nvPr/>
          </p:nvSpPr>
          <p:spPr bwMode="auto">
            <a:xfrm flipV="1">
              <a:off x="2153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1" name="Line 43"/>
            <p:cNvSpPr>
              <a:spLocks noChangeShapeType="1"/>
            </p:cNvSpPr>
            <p:nvPr/>
          </p:nvSpPr>
          <p:spPr bwMode="auto">
            <a:xfrm flipV="1">
              <a:off x="2367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2" name="Line 44"/>
            <p:cNvSpPr>
              <a:spLocks noChangeShapeType="1"/>
            </p:cNvSpPr>
            <p:nvPr/>
          </p:nvSpPr>
          <p:spPr bwMode="auto">
            <a:xfrm flipV="1">
              <a:off x="2369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3" name="Line 45"/>
            <p:cNvSpPr>
              <a:spLocks noChangeShapeType="1"/>
            </p:cNvSpPr>
            <p:nvPr/>
          </p:nvSpPr>
          <p:spPr bwMode="auto">
            <a:xfrm flipV="1">
              <a:off x="2581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4" name="Line 46"/>
            <p:cNvSpPr>
              <a:spLocks noChangeShapeType="1"/>
            </p:cNvSpPr>
            <p:nvPr/>
          </p:nvSpPr>
          <p:spPr bwMode="auto">
            <a:xfrm flipV="1">
              <a:off x="2583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5" name="Line 47"/>
            <p:cNvSpPr>
              <a:spLocks noChangeShapeType="1"/>
            </p:cNvSpPr>
            <p:nvPr/>
          </p:nvSpPr>
          <p:spPr bwMode="auto">
            <a:xfrm>
              <a:off x="429" y="3463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6" name="Line 48"/>
            <p:cNvSpPr>
              <a:spLocks noChangeShapeType="1"/>
            </p:cNvSpPr>
            <p:nvPr/>
          </p:nvSpPr>
          <p:spPr bwMode="auto">
            <a:xfrm>
              <a:off x="429" y="3469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7" name="Line 49"/>
            <p:cNvSpPr>
              <a:spLocks noChangeShapeType="1"/>
            </p:cNvSpPr>
            <p:nvPr/>
          </p:nvSpPr>
          <p:spPr bwMode="auto">
            <a:xfrm>
              <a:off x="429" y="3251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8" name="Line 50"/>
            <p:cNvSpPr>
              <a:spLocks noChangeShapeType="1"/>
            </p:cNvSpPr>
            <p:nvPr/>
          </p:nvSpPr>
          <p:spPr bwMode="auto">
            <a:xfrm>
              <a:off x="429" y="3257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9" name="Line 51"/>
            <p:cNvSpPr>
              <a:spLocks noChangeShapeType="1"/>
            </p:cNvSpPr>
            <p:nvPr/>
          </p:nvSpPr>
          <p:spPr bwMode="auto">
            <a:xfrm>
              <a:off x="429" y="3040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0" name="Line 52"/>
            <p:cNvSpPr>
              <a:spLocks noChangeShapeType="1"/>
            </p:cNvSpPr>
            <p:nvPr/>
          </p:nvSpPr>
          <p:spPr bwMode="auto">
            <a:xfrm>
              <a:off x="429" y="3045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1" name="Line 53"/>
            <p:cNvSpPr>
              <a:spLocks noChangeShapeType="1"/>
            </p:cNvSpPr>
            <p:nvPr/>
          </p:nvSpPr>
          <p:spPr bwMode="auto">
            <a:xfrm>
              <a:off x="429" y="2616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2" name="Line 54"/>
            <p:cNvSpPr>
              <a:spLocks noChangeShapeType="1"/>
            </p:cNvSpPr>
            <p:nvPr/>
          </p:nvSpPr>
          <p:spPr bwMode="auto">
            <a:xfrm>
              <a:off x="429" y="2621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3" name="Line 55"/>
            <p:cNvSpPr>
              <a:spLocks noChangeShapeType="1"/>
            </p:cNvSpPr>
            <p:nvPr/>
          </p:nvSpPr>
          <p:spPr bwMode="auto">
            <a:xfrm>
              <a:off x="429" y="2399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4" name="Line 56"/>
            <p:cNvSpPr>
              <a:spLocks noChangeShapeType="1"/>
            </p:cNvSpPr>
            <p:nvPr/>
          </p:nvSpPr>
          <p:spPr bwMode="auto">
            <a:xfrm>
              <a:off x="429" y="2404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5" name="Line 57"/>
            <p:cNvSpPr>
              <a:spLocks noChangeShapeType="1"/>
            </p:cNvSpPr>
            <p:nvPr/>
          </p:nvSpPr>
          <p:spPr bwMode="auto">
            <a:xfrm>
              <a:off x="429" y="2187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6" name="Line 58"/>
            <p:cNvSpPr>
              <a:spLocks noChangeShapeType="1"/>
            </p:cNvSpPr>
            <p:nvPr/>
          </p:nvSpPr>
          <p:spPr bwMode="auto">
            <a:xfrm>
              <a:off x="429" y="2192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7" name="Line 59"/>
            <p:cNvSpPr>
              <a:spLocks noChangeShapeType="1"/>
            </p:cNvSpPr>
            <p:nvPr/>
          </p:nvSpPr>
          <p:spPr bwMode="auto">
            <a:xfrm>
              <a:off x="429" y="1975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8" name="Line 60"/>
            <p:cNvSpPr>
              <a:spLocks noChangeShapeType="1"/>
            </p:cNvSpPr>
            <p:nvPr/>
          </p:nvSpPr>
          <p:spPr bwMode="auto">
            <a:xfrm>
              <a:off x="429" y="1980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9" name="Line 61"/>
            <p:cNvSpPr>
              <a:spLocks noChangeShapeType="1"/>
            </p:cNvSpPr>
            <p:nvPr/>
          </p:nvSpPr>
          <p:spPr bwMode="auto">
            <a:xfrm>
              <a:off x="429" y="1763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0" name="Line 62"/>
            <p:cNvSpPr>
              <a:spLocks noChangeShapeType="1"/>
            </p:cNvSpPr>
            <p:nvPr/>
          </p:nvSpPr>
          <p:spPr bwMode="auto">
            <a:xfrm>
              <a:off x="429" y="1768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1" name="Line 63"/>
            <p:cNvSpPr>
              <a:spLocks noChangeShapeType="1"/>
            </p:cNvSpPr>
            <p:nvPr/>
          </p:nvSpPr>
          <p:spPr bwMode="auto">
            <a:xfrm>
              <a:off x="429" y="1551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2" name="Line 64"/>
            <p:cNvSpPr>
              <a:spLocks noChangeShapeType="1"/>
            </p:cNvSpPr>
            <p:nvPr/>
          </p:nvSpPr>
          <p:spPr bwMode="auto">
            <a:xfrm>
              <a:off x="429" y="1556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3" name="Line 65"/>
            <p:cNvSpPr>
              <a:spLocks noChangeShapeType="1"/>
            </p:cNvSpPr>
            <p:nvPr/>
          </p:nvSpPr>
          <p:spPr bwMode="auto">
            <a:xfrm>
              <a:off x="429" y="1339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4" name="Line 66"/>
            <p:cNvSpPr>
              <a:spLocks noChangeShapeType="1"/>
            </p:cNvSpPr>
            <p:nvPr/>
          </p:nvSpPr>
          <p:spPr bwMode="auto">
            <a:xfrm>
              <a:off x="429" y="1344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5" name="Line 67"/>
            <p:cNvSpPr>
              <a:spLocks noChangeShapeType="1"/>
            </p:cNvSpPr>
            <p:nvPr/>
          </p:nvSpPr>
          <p:spPr bwMode="auto">
            <a:xfrm>
              <a:off x="429" y="2822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6" name="Line 68"/>
            <p:cNvSpPr>
              <a:spLocks noChangeShapeType="1"/>
            </p:cNvSpPr>
            <p:nvPr/>
          </p:nvSpPr>
          <p:spPr bwMode="auto">
            <a:xfrm>
              <a:off x="429" y="2828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7" name="Line 69"/>
            <p:cNvSpPr>
              <a:spLocks noChangeShapeType="1"/>
            </p:cNvSpPr>
            <p:nvPr/>
          </p:nvSpPr>
          <p:spPr bwMode="auto">
            <a:xfrm>
              <a:off x="429" y="2833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8" name="Line 70"/>
            <p:cNvSpPr>
              <a:spLocks noChangeShapeType="1"/>
            </p:cNvSpPr>
            <p:nvPr/>
          </p:nvSpPr>
          <p:spPr bwMode="auto">
            <a:xfrm>
              <a:off x="429" y="2838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9" name="Rectangle 71"/>
            <p:cNvSpPr>
              <a:spLocks noChangeArrowheads="1"/>
            </p:cNvSpPr>
            <p:nvPr/>
          </p:nvSpPr>
          <p:spPr bwMode="auto">
            <a:xfrm>
              <a:off x="2752" y="2664"/>
              <a:ext cx="4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300" name="Freeform 72"/>
            <p:cNvSpPr>
              <a:spLocks/>
            </p:cNvSpPr>
            <p:nvPr/>
          </p:nvSpPr>
          <p:spPr bwMode="auto">
            <a:xfrm>
              <a:off x="2776" y="2785"/>
              <a:ext cx="21" cy="96"/>
            </a:xfrm>
            <a:custGeom>
              <a:avLst/>
              <a:gdLst>
                <a:gd name="T0" fmla="*/ 0 w 21"/>
                <a:gd name="T1" fmla="*/ 0 h 96"/>
                <a:gd name="T2" fmla="*/ 21 w 21"/>
                <a:gd name="T3" fmla="*/ 48 h 96"/>
                <a:gd name="T4" fmla="*/ 0 w 21"/>
                <a:gd name="T5" fmla="*/ 96 h 96"/>
                <a:gd name="T6" fmla="*/ 0 w 21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6"/>
                <a:gd name="T14" fmla="*/ 21 w 21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6">
                  <a:moveTo>
                    <a:pt x="0" y="0"/>
                  </a:moveTo>
                  <a:lnTo>
                    <a:pt x="21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01" name="Line 73"/>
            <p:cNvSpPr>
              <a:spLocks noChangeShapeType="1"/>
            </p:cNvSpPr>
            <p:nvPr/>
          </p:nvSpPr>
          <p:spPr bwMode="auto">
            <a:xfrm flipV="1">
              <a:off x="1286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02" name="Line 74"/>
            <p:cNvSpPr>
              <a:spLocks noChangeShapeType="1"/>
            </p:cNvSpPr>
            <p:nvPr/>
          </p:nvSpPr>
          <p:spPr bwMode="auto">
            <a:xfrm flipV="1">
              <a:off x="1289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03" name="Line 75"/>
            <p:cNvSpPr>
              <a:spLocks noChangeShapeType="1"/>
            </p:cNvSpPr>
            <p:nvPr/>
          </p:nvSpPr>
          <p:spPr bwMode="auto">
            <a:xfrm flipV="1">
              <a:off x="1291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04" name="Line 76"/>
            <p:cNvSpPr>
              <a:spLocks noChangeShapeType="1"/>
            </p:cNvSpPr>
            <p:nvPr/>
          </p:nvSpPr>
          <p:spPr bwMode="auto">
            <a:xfrm flipV="1">
              <a:off x="1293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05" name="Rectangle 77"/>
            <p:cNvSpPr>
              <a:spLocks noChangeArrowheads="1"/>
            </p:cNvSpPr>
            <p:nvPr/>
          </p:nvSpPr>
          <p:spPr bwMode="auto">
            <a:xfrm>
              <a:off x="1319" y="1117"/>
              <a:ext cx="4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306" name="Freeform 78"/>
            <p:cNvSpPr>
              <a:spLocks/>
            </p:cNvSpPr>
            <p:nvPr/>
          </p:nvSpPr>
          <p:spPr bwMode="auto">
            <a:xfrm>
              <a:off x="1270" y="1133"/>
              <a:ext cx="42" cy="47"/>
            </a:xfrm>
            <a:custGeom>
              <a:avLst/>
              <a:gdLst>
                <a:gd name="T0" fmla="*/ 0 w 42"/>
                <a:gd name="T1" fmla="*/ 47 h 47"/>
                <a:gd name="T2" fmla="*/ 21 w 42"/>
                <a:gd name="T3" fmla="*/ 0 h 47"/>
                <a:gd name="T4" fmla="*/ 42 w 42"/>
                <a:gd name="T5" fmla="*/ 47 h 47"/>
                <a:gd name="T6" fmla="*/ 0 w 42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7"/>
                <a:gd name="T14" fmla="*/ 42 w 4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7">
                  <a:moveTo>
                    <a:pt x="0" y="47"/>
                  </a:moveTo>
                  <a:lnTo>
                    <a:pt x="21" y="0"/>
                  </a:lnTo>
                  <a:lnTo>
                    <a:pt x="42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07" name="Rectangle 79"/>
            <p:cNvSpPr>
              <a:spLocks noChangeArrowheads="1"/>
            </p:cNvSpPr>
            <p:nvPr/>
          </p:nvSpPr>
          <p:spPr bwMode="auto">
            <a:xfrm>
              <a:off x="426" y="1127"/>
              <a:ext cx="2376" cy="2559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08" name="Line 80"/>
            <p:cNvSpPr>
              <a:spLocks noChangeShapeType="1"/>
            </p:cNvSpPr>
            <p:nvPr/>
          </p:nvSpPr>
          <p:spPr bwMode="auto">
            <a:xfrm>
              <a:off x="645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09" name="Rectangle 81"/>
            <p:cNvSpPr>
              <a:spLocks noChangeArrowheads="1"/>
            </p:cNvSpPr>
            <p:nvPr/>
          </p:nvSpPr>
          <p:spPr bwMode="auto">
            <a:xfrm>
              <a:off x="622" y="2865"/>
              <a:ext cx="1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6310" name="Line 82"/>
            <p:cNvSpPr>
              <a:spLocks noChangeShapeType="1"/>
            </p:cNvSpPr>
            <p:nvPr/>
          </p:nvSpPr>
          <p:spPr bwMode="auto">
            <a:xfrm>
              <a:off x="859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11" name="Rectangle 83"/>
            <p:cNvSpPr>
              <a:spLocks noChangeArrowheads="1"/>
            </p:cNvSpPr>
            <p:nvPr/>
          </p:nvSpPr>
          <p:spPr bwMode="auto">
            <a:xfrm>
              <a:off x="835" y="2865"/>
              <a:ext cx="1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312" name="Line 84"/>
            <p:cNvSpPr>
              <a:spLocks noChangeShapeType="1"/>
            </p:cNvSpPr>
            <p:nvPr/>
          </p:nvSpPr>
          <p:spPr bwMode="auto">
            <a:xfrm>
              <a:off x="1075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13" name="Rectangle 85"/>
            <p:cNvSpPr>
              <a:spLocks noChangeArrowheads="1"/>
            </p:cNvSpPr>
            <p:nvPr/>
          </p:nvSpPr>
          <p:spPr bwMode="auto">
            <a:xfrm>
              <a:off x="1052" y="2865"/>
              <a:ext cx="1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6314" name="Rectangle 86"/>
            <p:cNvSpPr>
              <a:spLocks noChangeArrowheads="1"/>
            </p:cNvSpPr>
            <p:nvPr/>
          </p:nvSpPr>
          <p:spPr bwMode="auto">
            <a:xfrm>
              <a:off x="1300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315" name="Line 87"/>
            <p:cNvSpPr>
              <a:spLocks noChangeShapeType="1"/>
            </p:cNvSpPr>
            <p:nvPr/>
          </p:nvSpPr>
          <p:spPr bwMode="auto">
            <a:xfrm>
              <a:off x="1507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16" name="Rectangle 88"/>
            <p:cNvSpPr>
              <a:spLocks noChangeArrowheads="1"/>
            </p:cNvSpPr>
            <p:nvPr/>
          </p:nvSpPr>
          <p:spPr bwMode="auto">
            <a:xfrm>
              <a:off x="1509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6317" name="Line 89"/>
            <p:cNvSpPr>
              <a:spLocks noChangeShapeType="1"/>
            </p:cNvSpPr>
            <p:nvPr/>
          </p:nvSpPr>
          <p:spPr bwMode="auto">
            <a:xfrm>
              <a:off x="1721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18" name="Rectangle 90"/>
            <p:cNvSpPr>
              <a:spLocks noChangeArrowheads="1"/>
            </p:cNvSpPr>
            <p:nvPr/>
          </p:nvSpPr>
          <p:spPr bwMode="auto">
            <a:xfrm>
              <a:off x="1723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319" name="Line 91"/>
            <p:cNvSpPr>
              <a:spLocks noChangeShapeType="1"/>
            </p:cNvSpPr>
            <p:nvPr/>
          </p:nvSpPr>
          <p:spPr bwMode="auto">
            <a:xfrm>
              <a:off x="1937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20" name="Rectangle 92"/>
            <p:cNvSpPr>
              <a:spLocks noChangeArrowheads="1"/>
            </p:cNvSpPr>
            <p:nvPr/>
          </p:nvSpPr>
          <p:spPr bwMode="auto">
            <a:xfrm>
              <a:off x="1939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6321" name="Line 93"/>
            <p:cNvSpPr>
              <a:spLocks noChangeShapeType="1"/>
            </p:cNvSpPr>
            <p:nvPr/>
          </p:nvSpPr>
          <p:spPr bwMode="auto">
            <a:xfrm>
              <a:off x="2153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22" name="Rectangle 94"/>
            <p:cNvSpPr>
              <a:spLocks noChangeArrowheads="1"/>
            </p:cNvSpPr>
            <p:nvPr/>
          </p:nvSpPr>
          <p:spPr bwMode="auto">
            <a:xfrm>
              <a:off x="2156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323" name="Line 95"/>
            <p:cNvSpPr>
              <a:spLocks noChangeShapeType="1"/>
            </p:cNvSpPr>
            <p:nvPr/>
          </p:nvSpPr>
          <p:spPr bwMode="auto">
            <a:xfrm>
              <a:off x="2369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24" name="Rectangle 96"/>
            <p:cNvSpPr>
              <a:spLocks noChangeArrowheads="1"/>
            </p:cNvSpPr>
            <p:nvPr/>
          </p:nvSpPr>
          <p:spPr bwMode="auto">
            <a:xfrm>
              <a:off x="2372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325" name="Line 97"/>
            <p:cNvSpPr>
              <a:spLocks noChangeShapeType="1"/>
            </p:cNvSpPr>
            <p:nvPr/>
          </p:nvSpPr>
          <p:spPr bwMode="auto">
            <a:xfrm>
              <a:off x="2583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26" name="Rectangle 98"/>
            <p:cNvSpPr>
              <a:spLocks noChangeArrowheads="1"/>
            </p:cNvSpPr>
            <p:nvPr/>
          </p:nvSpPr>
          <p:spPr bwMode="auto">
            <a:xfrm>
              <a:off x="2586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6327" name="Rectangle 99"/>
            <p:cNvSpPr>
              <a:spLocks noChangeArrowheads="1"/>
            </p:cNvSpPr>
            <p:nvPr/>
          </p:nvSpPr>
          <p:spPr bwMode="auto">
            <a:xfrm>
              <a:off x="1231" y="3204"/>
              <a:ext cx="1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328" name="Line 100"/>
            <p:cNvSpPr>
              <a:spLocks noChangeShapeType="1"/>
            </p:cNvSpPr>
            <p:nvPr/>
          </p:nvSpPr>
          <p:spPr bwMode="auto">
            <a:xfrm>
              <a:off x="1279" y="3257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29" name="Rectangle 101"/>
            <p:cNvSpPr>
              <a:spLocks noChangeArrowheads="1"/>
            </p:cNvSpPr>
            <p:nvPr/>
          </p:nvSpPr>
          <p:spPr bwMode="auto">
            <a:xfrm>
              <a:off x="1254" y="2351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330" name="Line 102"/>
            <p:cNvSpPr>
              <a:spLocks noChangeShapeType="1"/>
            </p:cNvSpPr>
            <p:nvPr/>
          </p:nvSpPr>
          <p:spPr bwMode="auto">
            <a:xfrm>
              <a:off x="1279" y="2404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31" name="Rectangle 103"/>
            <p:cNvSpPr>
              <a:spLocks noChangeArrowheads="1"/>
            </p:cNvSpPr>
            <p:nvPr/>
          </p:nvSpPr>
          <p:spPr bwMode="auto">
            <a:xfrm>
              <a:off x="1254" y="1927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332" name="Line 104"/>
            <p:cNvSpPr>
              <a:spLocks noChangeShapeType="1"/>
            </p:cNvSpPr>
            <p:nvPr/>
          </p:nvSpPr>
          <p:spPr bwMode="auto">
            <a:xfrm>
              <a:off x="1279" y="1980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33" name="Rectangle 105"/>
            <p:cNvSpPr>
              <a:spLocks noChangeArrowheads="1"/>
            </p:cNvSpPr>
            <p:nvPr/>
          </p:nvSpPr>
          <p:spPr bwMode="auto">
            <a:xfrm>
              <a:off x="1254" y="1503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6334" name="Line 106"/>
            <p:cNvSpPr>
              <a:spLocks noChangeShapeType="1"/>
            </p:cNvSpPr>
            <p:nvPr/>
          </p:nvSpPr>
          <p:spPr bwMode="auto">
            <a:xfrm>
              <a:off x="1279" y="1556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35" name="Freeform 107"/>
            <p:cNvSpPr>
              <a:spLocks/>
            </p:cNvSpPr>
            <p:nvPr/>
          </p:nvSpPr>
          <p:spPr bwMode="auto">
            <a:xfrm>
              <a:off x="429" y="1556"/>
              <a:ext cx="2373" cy="1277"/>
            </a:xfrm>
            <a:custGeom>
              <a:avLst/>
              <a:gdLst>
                <a:gd name="T0" fmla="*/ 16 w 1021"/>
                <a:gd name="T1" fmla="*/ 47 h 241"/>
                <a:gd name="T2" fmla="*/ 34 w 1021"/>
                <a:gd name="T3" fmla="*/ 55 h 241"/>
                <a:gd name="T4" fmla="*/ 52 w 1021"/>
                <a:gd name="T5" fmla="*/ 63 h 241"/>
                <a:gd name="T6" fmla="*/ 70 w 1021"/>
                <a:gd name="T7" fmla="*/ 71 h 241"/>
                <a:gd name="T8" fmla="*/ 88 w 1021"/>
                <a:gd name="T9" fmla="*/ 78 h 241"/>
                <a:gd name="T10" fmla="*/ 106 w 1021"/>
                <a:gd name="T11" fmla="*/ 86 h 241"/>
                <a:gd name="T12" fmla="*/ 124 w 1021"/>
                <a:gd name="T13" fmla="*/ 94 h 241"/>
                <a:gd name="T14" fmla="*/ 142 w 1021"/>
                <a:gd name="T15" fmla="*/ 102 h 241"/>
                <a:gd name="T16" fmla="*/ 160 w 1021"/>
                <a:gd name="T17" fmla="*/ 109 h 241"/>
                <a:gd name="T18" fmla="*/ 178 w 1021"/>
                <a:gd name="T19" fmla="*/ 117 h 241"/>
                <a:gd name="T20" fmla="*/ 196 w 1021"/>
                <a:gd name="T21" fmla="*/ 125 h 241"/>
                <a:gd name="T22" fmla="*/ 214 w 1021"/>
                <a:gd name="T23" fmla="*/ 133 h 241"/>
                <a:gd name="T24" fmla="*/ 232 w 1021"/>
                <a:gd name="T25" fmla="*/ 141 h 241"/>
                <a:gd name="T26" fmla="*/ 250 w 1021"/>
                <a:gd name="T27" fmla="*/ 148 h 241"/>
                <a:gd name="T28" fmla="*/ 268 w 1021"/>
                <a:gd name="T29" fmla="*/ 156 h 241"/>
                <a:gd name="T30" fmla="*/ 286 w 1021"/>
                <a:gd name="T31" fmla="*/ 164 h 241"/>
                <a:gd name="T32" fmla="*/ 304 w 1021"/>
                <a:gd name="T33" fmla="*/ 172 h 241"/>
                <a:gd name="T34" fmla="*/ 322 w 1021"/>
                <a:gd name="T35" fmla="*/ 179 h 241"/>
                <a:gd name="T36" fmla="*/ 340 w 1021"/>
                <a:gd name="T37" fmla="*/ 187 h 241"/>
                <a:gd name="T38" fmla="*/ 358 w 1021"/>
                <a:gd name="T39" fmla="*/ 195 h 241"/>
                <a:gd name="T40" fmla="*/ 376 w 1021"/>
                <a:gd name="T41" fmla="*/ 203 h 241"/>
                <a:gd name="T42" fmla="*/ 394 w 1021"/>
                <a:gd name="T43" fmla="*/ 211 h 241"/>
                <a:gd name="T44" fmla="*/ 412 w 1021"/>
                <a:gd name="T45" fmla="*/ 218 h 241"/>
                <a:gd name="T46" fmla="*/ 430 w 1021"/>
                <a:gd name="T47" fmla="*/ 226 h 241"/>
                <a:gd name="T48" fmla="*/ 448 w 1021"/>
                <a:gd name="T49" fmla="*/ 234 h 241"/>
                <a:gd name="T50" fmla="*/ 466 w 1021"/>
                <a:gd name="T51" fmla="*/ 240 h 241"/>
                <a:gd name="T52" fmla="*/ 484 w 1021"/>
                <a:gd name="T53" fmla="*/ 232 h 241"/>
                <a:gd name="T54" fmla="*/ 502 w 1021"/>
                <a:gd name="T55" fmla="*/ 224 h 241"/>
                <a:gd name="T56" fmla="*/ 520 w 1021"/>
                <a:gd name="T57" fmla="*/ 216 h 241"/>
                <a:gd name="T58" fmla="*/ 538 w 1021"/>
                <a:gd name="T59" fmla="*/ 209 h 241"/>
                <a:gd name="T60" fmla="*/ 556 w 1021"/>
                <a:gd name="T61" fmla="*/ 201 h 241"/>
                <a:gd name="T62" fmla="*/ 574 w 1021"/>
                <a:gd name="T63" fmla="*/ 193 h 241"/>
                <a:gd name="T64" fmla="*/ 592 w 1021"/>
                <a:gd name="T65" fmla="*/ 185 h 241"/>
                <a:gd name="T66" fmla="*/ 610 w 1021"/>
                <a:gd name="T67" fmla="*/ 177 h 241"/>
                <a:gd name="T68" fmla="*/ 628 w 1021"/>
                <a:gd name="T69" fmla="*/ 170 h 241"/>
                <a:gd name="T70" fmla="*/ 646 w 1021"/>
                <a:gd name="T71" fmla="*/ 162 h 241"/>
                <a:gd name="T72" fmla="*/ 664 w 1021"/>
                <a:gd name="T73" fmla="*/ 154 h 241"/>
                <a:gd name="T74" fmla="*/ 682 w 1021"/>
                <a:gd name="T75" fmla="*/ 146 h 241"/>
                <a:gd name="T76" fmla="*/ 700 w 1021"/>
                <a:gd name="T77" fmla="*/ 138 h 241"/>
                <a:gd name="T78" fmla="*/ 718 w 1021"/>
                <a:gd name="T79" fmla="*/ 131 h 241"/>
                <a:gd name="T80" fmla="*/ 736 w 1021"/>
                <a:gd name="T81" fmla="*/ 123 h 241"/>
                <a:gd name="T82" fmla="*/ 754 w 1021"/>
                <a:gd name="T83" fmla="*/ 115 h 241"/>
                <a:gd name="T84" fmla="*/ 772 w 1021"/>
                <a:gd name="T85" fmla="*/ 107 h 241"/>
                <a:gd name="T86" fmla="*/ 790 w 1021"/>
                <a:gd name="T87" fmla="*/ 100 h 241"/>
                <a:gd name="T88" fmla="*/ 808 w 1021"/>
                <a:gd name="T89" fmla="*/ 92 h 241"/>
                <a:gd name="T90" fmla="*/ 826 w 1021"/>
                <a:gd name="T91" fmla="*/ 84 h 241"/>
                <a:gd name="T92" fmla="*/ 844 w 1021"/>
                <a:gd name="T93" fmla="*/ 76 h 241"/>
                <a:gd name="T94" fmla="*/ 862 w 1021"/>
                <a:gd name="T95" fmla="*/ 68 h 241"/>
                <a:gd name="T96" fmla="*/ 880 w 1021"/>
                <a:gd name="T97" fmla="*/ 61 h 241"/>
                <a:gd name="T98" fmla="*/ 898 w 1021"/>
                <a:gd name="T99" fmla="*/ 53 h 241"/>
                <a:gd name="T100" fmla="*/ 916 w 1021"/>
                <a:gd name="T101" fmla="*/ 45 h 241"/>
                <a:gd name="T102" fmla="*/ 934 w 1021"/>
                <a:gd name="T103" fmla="*/ 37 h 241"/>
                <a:gd name="T104" fmla="*/ 952 w 1021"/>
                <a:gd name="T105" fmla="*/ 30 h 241"/>
                <a:gd name="T106" fmla="*/ 970 w 1021"/>
                <a:gd name="T107" fmla="*/ 22 h 241"/>
                <a:gd name="T108" fmla="*/ 988 w 1021"/>
                <a:gd name="T109" fmla="*/ 14 h 241"/>
                <a:gd name="T110" fmla="*/ 1006 w 1021"/>
                <a:gd name="T111" fmla="*/ 6 h 2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241"/>
                <a:gd name="T170" fmla="*/ 1021 w 1021"/>
                <a:gd name="T171" fmla="*/ 241 h 2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241">
                  <a:moveTo>
                    <a:pt x="0" y="40"/>
                  </a:moveTo>
                  <a:lnTo>
                    <a:pt x="2" y="41"/>
                  </a:lnTo>
                  <a:lnTo>
                    <a:pt x="4" y="42"/>
                  </a:lnTo>
                  <a:lnTo>
                    <a:pt x="6" y="43"/>
                  </a:lnTo>
                  <a:lnTo>
                    <a:pt x="8" y="44"/>
                  </a:lnTo>
                  <a:lnTo>
                    <a:pt x="10" y="45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6" y="47"/>
                  </a:lnTo>
                  <a:lnTo>
                    <a:pt x="18" y="48"/>
                  </a:lnTo>
                  <a:lnTo>
                    <a:pt x="20" y="49"/>
                  </a:lnTo>
                  <a:lnTo>
                    <a:pt x="22" y="50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8" y="52"/>
                  </a:lnTo>
                  <a:lnTo>
                    <a:pt x="30" y="53"/>
                  </a:lnTo>
                  <a:lnTo>
                    <a:pt x="32" y="54"/>
                  </a:lnTo>
                  <a:lnTo>
                    <a:pt x="34" y="55"/>
                  </a:lnTo>
                  <a:lnTo>
                    <a:pt x="36" y="56"/>
                  </a:lnTo>
                  <a:lnTo>
                    <a:pt x="38" y="57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59"/>
                  </a:lnTo>
                  <a:lnTo>
                    <a:pt x="46" y="60"/>
                  </a:lnTo>
                  <a:lnTo>
                    <a:pt x="48" y="61"/>
                  </a:lnTo>
                  <a:lnTo>
                    <a:pt x="50" y="62"/>
                  </a:lnTo>
                  <a:lnTo>
                    <a:pt x="52" y="63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5"/>
                  </a:lnTo>
                  <a:lnTo>
                    <a:pt x="60" y="66"/>
                  </a:lnTo>
                  <a:lnTo>
                    <a:pt x="62" y="67"/>
                  </a:lnTo>
                  <a:lnTo>
                    <a:pt x="64" y="68"/>
                  </a:lnTo>
                  <a:lnTo>
                    <a:pt x="66" y="69"/>
                  </a:lnTo>
                  <a:lnTo>
                    <a:pt x="68" y="70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74" y="72"/>
                  </a:lnTo>
                  <a:lnTo>
                    <a:pt x="76" y="73"/>
                  </a:lnTo>
                  <a:lnTo>
                    <a:pt x="78" y="74"/>
                  </a:lnTo>
                  <a:lnTo>
                    <a:pt x="80" y="75"/>
                  </a:lnTo>
                  <a:lnTo>
                    <a:pt x="82" y="76"/>
                  </a:lnTo>
                  <a:lnTo>
                    <a:pt x="84" y="77"/>
                  </a:lnTo>
                  <a:lnTo>
                    <a:pt x="86" y="77"/>
                  </a:lnTo>
                  <a:lnTo>
                    <a:pt x="88" y="78"/>
                  </a:lnTo>
                  <a:lnTo>
                    <a:pt x="90" y="79"/>
                  </a:lnTo>
                  <a:lnTo>
                    <a:pt x="92" y="80"/>
                  </a:lnTo>
                  <a:lnTo>
                    <a:pt x="94" y="81"/>
                  </a:lnTo>
                  <a:lnTo>
                    <a:pt x="96" y="82"/>
                  </a:lnTo>
                  <a:lnTo>
                    <a:pt x="98" y="83"/>
                  </a:lnTo>
                  <a:lnTo>
                    <a:pt x="100" y="83"/>
                  </a:lnTo>
                  <a:lnTo>
                    <a:pt x="102" y="84"/>
                  </a:lnTo>
                  <a:lnTo>
                    <a:pt x="104" y="85"/>
                  </a:lnTo>
                  <a:lnTo>
                    <a:pt x="106" y="86"/>
                  </a:lnTo>
                  <a:lnTo>
                    <a:pt x="108" y="87"/>
                  </a:lnTo>
                  <a:lnTo>
                    <a:pt x="110" y="88"/>
                  </a:lnTo>
                  <a:lnTo>
                    <a:pt x="112" y="89"/>
                  </a:lnTo>
                  <a:lnTo>
                    <a:pt x="114" y="90"/>
                  </a:lnTo>
                  <a:lnTo>
                    <a:pt x="116" y="90"/>
                  </a:lnTo>
                  <a:lnTo>
                    <a:pt x="118" y="91"/>
                  </a:lnTo>
                  <a:lnTo>
                    <a:pt x="120" y="92"/>
                  </a:lnTo>
                  <a:lnTo>
                    <a:pt x="122" y="93"/>
                  </a:lnTo>
                  <a:lnTo>
                    <a:pt x="124" y="94"/>
                  </a:lnTo>
                  <a:lnTo>
                    <a:pt x="126" y="95"/>
                  </a:lnTo>
                  <a:lnTo>
                    <a:pt x="128" y="96"/>
                  </a:lnTo>
                  <a:lnTo>
                    <a:pt x="130" y="96"/>
                  </a:lnTo>
                  <a:lnTo>
                    <a:pt x="132" y="97"/>
                  </a:lnTo>
                  <a:lnTo>
                    <a:pt x="134" y="98"/>
                  </a:lnTo>
                  <a:lnTo>
                    <a:pt x="136" y="99"/>
                  </a:lnTo>
                  <a:lnTo>
                    <a:pt x="138" y="100"/>
                  </a:lnTo>
                  <a:lnTo>
                    <a:pt x="140" y="101"/>
                  </a:lnTo>
                  <a:lnTo>
                    <a:pt x="142" y="102"/>
                  </a:lnTo>
                  <a:lnTo>
                    <a:pt x="144" y="102"/>
                  </a:lnTo>
                  <a:lnTo>
                    <a:pt x="146" y="103"/>
                  </a:lnTo>
                  <a:lnTo>
                    <a:pt x="148" y="104"/>
                  </a:lnTo>
                  <a:lnTo>
                    <a:pt x="150" y="105"/>
                  </a:lnTo>
                  <a:lnTo>
                    <a:pt x="152" y="106"/>
                  </a:lnTo>
                  <a:lnTo>
                    <a:pt x="154" y="107"/>
                  </a:lnTo>
                  <a:lnTo>
                    <a:pt x="156" y="108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2" y="110"/>
                  </a:lnTo>
                  <a:lnTo>
                    <a:pt x="164" y="111"/>
                  </a:lnTo>
                  <a:lnTo>
                    <a:pt x="166" y="112"/>
                  </a:lnTo>
                  <a:lnTo>
                    <a:pt x="168" y="113"/>
                  </a:lnTo>
                  <a:lnTo>
                    <a:pt x="170" y="114"/>
                  </a:lnTo>
                  <a:lnTo>
                    <a:pt x="172" y="115"/>
                  </a:lnTo>
                  <a:lnTo>
                    <a:pt x="174" y="115"/>
                  </a:lnTo>
                  <a:lnTo>
                    <a:pt x="176" y="116"/>
                  </a:lnTo>
                  <a:lnTo>
                    <a:pt x="178" y="117"/>
                  </a:lnTo>
                  <a:lnTo>
                    <a:pt x="180" y="118"/>
                  </a:lnTo>
                  <a:lnTo>
                    <a:pt x="182" y="119"/>
                  </a:lnTo>
                  <a:lnTo>
                    <a:pt x="184" y="120"/>
                  </a:lnTo>
                  <a:lnTo>
                    <a:pt x="186" y="121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92" y="123"/>
                  </a:lnTo>
                  <a:lnTo>
                    <a:pt x="194" y="124"/>
                  </a:lnTo>
                  <a:lnTo>
                    <a:pt x="196" y="125"/>
                  </a:lnTo>
                  <a:lnTo>
                    <a:pt x="198" y="126"/>
                  </a:lnTo>
                  <a:lnTo>
                    <a:pt x="200" y="127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6" y="129"/>
                  </a:lnTo>
                  <a:lnTo>
                    <a:pt x="208" y="130"/>
                  </a:lnTo>
                  <a:lnTo>
                    <a:pt x="210" y="131"/>
                  </a:lnTo>
                  <a:lnTo>
                    <a:pt x="212" y="132"/>
                  </a:lnTo>
                  <a:lnTo>
                    <a:pt x="214" y="133"/>
                  </a:lnTo>
                  <a:lnTo>
                    <a:pt x="216" y="134"/>
                  </a:lnTo>
                  <a:lnTo>
                    <a:pt x="218" y="134"/>
                  </a:lnTo>
                  <a:lnTo>
                    <a:pt x="220" y="135"/>
                  </a:lnTo>
                  <a:lnTo>
                    <a:pt x="222" y="136"/>
                  </a:lnTo>
                  <a:lnTo>
                    <a:pt x="224" y="137"/>
                  </a:lnTo>
                  <a:lnTo>
                    <a:pt x="226" y="138"/>
                  </a:lnTo>
                  <a:lnTo>
                    <a:pt x="228" y="139"/>
                  </a:lnTo>
                  <a:lnTo>
                    <a:pt x="230" y="140"/>
                  </a:lnTo>
                  <a:lnTo>
                    <a:pt x="232" y="141"/>
                  </a:lnTo>
                  <a:lnTo>
                    <a:pt x="234" y="141"/>
                  </a:lnTo>
                  <a:lnTo>
                    <a:pt x="236" y="142"/>
                  </a:lnTo>
                  <a:lnTo>
                    <a:pt x="238" y="143"/>
                  </a:lnTo>
                  <a:lnTo>
                    <a:pt x="240" y="144"/>
                  </a:lnTo>
                  <a:lnTo>
                    <a:pt x="242" y="145"/>
                  </a:lnTo>
                  <a:lnTo>
                    <a:pt x="244" y="146"/>
                  </a:lnTo>
                  <a:lnTo>
                    <a:pt x="246" y="147"/>
                  </a:lnTo>
                  <a:lnTo>
                    <a:pt x="248" y="147"/>
                  </a:lnTo>
                  <a:lnTo>
                    <a:pt x="250" y="148"/>
                  </a:lnTo>
                  <a:lnTo>
                    <a:pt x="252" y="149"/>
                  </a:lnTo>
                  <a:lnTo>
                    <a:pt x="254" y="150"/>
                  </a:lnTo>
                  <a:lnTo>
                    <a:pt x="256" y="151"/>
                  </a:lnTo>
                  <a:lnTo>
                    <a:pt x="258" y="152"/>
                  </a:lnTo>
                  <a:lnTo>
                    <a:pt x="260" y="153"/>
                  </a:lnTo>
                  <a:lnTo>
                    <a:pt x="262" y="154"/>
                  </a:lnTo>
                  <a:lnTo>
                    <a:pt x="264" y="154"/>
                  </a:lnTo>
                  <a:lnTo>
                    <a:pt x="266" y="155"/>
                  </a:lnTo>
                  <a:lnTo>
                    <a:pt x="268" y="156"/>
                  </a:lnTo>
                  <a:lnTo>
                    <a:pt x="270" y="157"/>
                  </a:lnTo>
                  <a:lnTo>
                    <a:pt x="272" y="158"/>
                  </a:lnTo>
                  <a:lnTo>
                    <a:pt x="274" y="159"/>
                  </a:lnTo>
                  <a:lnTo>
                    <a:pt x="276" y="160"/>
                  </a:lnTo>
                  <a:lnTo>
                    <a:pt x="278" y="160"/>
                  </a:lnTo>
                  <a:lnTo>
                    <a:pt x="280" y="161"/>
                  </a:lnTo>
                  <a:lnTo>
                    <a:pt x="282" y="162"/>
                  </a:lnTo>
                  <a:lnTo>
                    <a:pt x="284" y="163"/>
                  </a:lnTo>
                  <a:lnTo>
                    <a:pt x="286" y="164"/>
                  </a:lnTo>
                  <a:lnTo>
                    <a:pt x="288" y="165"/>
                  </a:lnTo>
                  <a:lnTo>
                    <a:pt x="290" y="166"/>
                  </a:lnTo>
                  <a:lnTo>
                    <a:pt x="292" y="166"/>
                  </a:lnTo>
                  <a:lnTo>
                    <a:pt x="294" y="167"/>
                  </a:lnTo>
                  <a:lnTo>
                    <a:pt x="296" y="168"/>
                  </a:lnTo>
                  <a:lnTo>
                    <a:pt x="298" y="169"/>
                  </a:lnTo>
                  <a:lnTo>
                    <a:pt x="300" y="170"/>
                  </a:lnTo>
                  <a:lnTo>
                    <a:pt x="302" y="171"/>
                  </a:lnTo>
                  <a:lnTo>
                    <a:pt x="304" y="172"/>
                  </a:lnTo>
                  <a:lnTo>
                    <a:pt x="306" y="173"/>
                  </a:lnTo>
                  <a:lnTo>
                    <a:pt x="308" y="173"/>
                  </a:lnTo>
                  <a:lnTo>
                    <a:pt x="310" y="174"/>
                  </a:lnTo>
                  <a:lnTo>
                    <a:pt x="312" y="175"/>
                  </a:lnTo>
                  <a:lnTo>
                    <a:pt x="314" y="176"/>
                  </a:lnTo>
                  <a:lnTo>
                    <a:pt x="316" y="177"/>
                  </a:lnTo>
                  <a:lnTo>
                    <a:pt x="318" y="178"/>
                  </a:lnTo>
                  <a:lnTo>
                    <a:pt x="320" y="179"/>
                  </a:lnTo>
                  <a:lnTo>
                    <a:pt x="322" y="179"/>
                  </a:lnTo>
                  <a:lnTo>
                    <a:pt x="324" y="180"/>
                  </a:lnTo>
                  <a:lnTo>
                    <a:pt x="326" y="181"/>
                  </a:lnTo>
                  <a:lnTo>
                    <a:pt x="328" y="182"/>
                  </a:lnTo>
                  <a:lnTo>
                    <a:pt x="330" y="183"/>
                  </a:lnTo>
                  <a:lnTo>
                    <a:pt x="332" y="184"/>
                  </a:lnTo>
                  <a:lnTo>
                    <a:pt x="334" y="185"/>
                  </a:lnTo>
                  <a:lnTo>
                    <a:pt x="336" y="185"/>
                  </a:lnTo>
                  <a:lnTo>
                    <a:pt x="338" y="186"/>
                  </a:lnTo>
                  <a:lnTo>
                    <a:pt x="340" y="187"/>
                  </a:lnTo>
                  <a:lnTo>
                    <a:pt x="342" y="188"/>
                  </a:lnTo>
                  <a:lnTo>
                    <a:pt x="344" y="189"/>
                  </a:lnTo>
                  <a:lnTo>
                    <a:pt x="346" y="190"/>
                  </a:lnTo>
                  <a:lnTo>
                    <a:pt x="348" y="191"/>
                  </a:lnTo>
                  <a:lnTo>
                    <a:pt x="350" y="192"/>
                  </a:lnTo>
                  <a:lnTo>
                    <a:pt x="352" y="192"/>
                  </a:lnTo>
                  <a:lnTo>
                    <a:pt x="354" y="193"/>
                  </a:lnTo>
                  <a:lnTo>
                    <a:pt x="356" y="194"/>
                  </a:lnTo>
                  <a:lnTo>
                    <a:pt x="358" y="195"/>
                  </a:lnTo>
                  <a:lnTo>
                    <a:pt x="360" y="196"/>
                  </a:lnTo>
                  <a:lnTo>
                    <a:pt x="362" y="197"/>
                  </a:lnTo>
                  <a:lnTo>
                    <a:pt x="364" y="198"/>
                  </a:lnTo>
                  <a:lnTo>
                    <a:pt x="366" y="198"/>
                  </a:lnTo>
                  <a:lnTo>
                    <a:pt x="368" y="199"/>
                  </a:lnTo>
                  <a:lnTo>
                    <a:pt x="370" y="200"/>
                  </a:lnTo>
                  <a:lnTo>
                    <a:pt x="372" y="201"/>
                  </a:lnTo>
                  <a:lnTo>
                    <a:pt x="374" y="202"/>
                  </a:lnTo>
                  <a:lnTo>
                    <a:pt x="376" y="203"/>
                  </a:lnTo>
                  <a:lnTo>
                    <a:pt x="378" y="204"/>
                  </a:lnTo>
                  <a:lnTo>
                    <a:pt x="380" y="205"/>
                  </a:lnTo>
                  <a:lnTo>
                    <a:pt x="382" y="205"/>
                  </a:lnTo>
                  <a:lnTo>
                    <a:pt x="384" y="206"/>
                  </a:lnTo>
                  <a:lnTo>
                    <a:pt x="386" y="207"/>
                  </a:lnTo>
                  <a:lnTo>
                    <a:pt x="388" y="208"/>
                  </a:lnTo>
                  <a:lnTo>
                    <a:pt x="390" y="209"/>
                  </a:lnTo>
                  <a:lnTo>
                    <a:pt x="392" y="210"/>
                  </a:lnTo>
                  <a:lnTo>
                    <a:pt x="394" y="211"/>
                  </a:lnTo>
                  <a:lnTo>
                    <a:pt x="396" y="211"/>
                  </a:lnTo>
                  <a:lnTo>
                    <a:pt x="398" y="212"/>
                  </a:lnTo>
                  <a:lnTo>
                    <a:pt x="400" y="213"/>
                  </a:lnTo>
                  <a:lnTo>
                    <a:pt x="402" y="214"/>
                  </a:lnTo>
                  <a:lnTo>
                    <a:pt x="404" y="215"/>
                  </a:lnTo>
                  <a:lnTo>
                    <a:pt x="406" y="216"/>
                  </a:lnTo>
                  <a:lnTo>
                    <a:pt x="408" y="217"/>
                  </a:lnTo>
                  <a:lnTo>
                    <a:pt x="410" y="217"/>
                  </a:lnTo>
                  <a:lnTo>
                    <a:pt x="412" y="218"/>
                  </a:lnTo>
                  <a:lnTo>
                    <a:pt x="414" y="219"/>
                  </a:lnTo>
                  <a:lnTo>
                    <a:pt x="416" y="220"/>
                  </a:lnTo>
                  <a:lnTo>
                    <a:pt x="418" y="221"/>
                  </a:lnTo>
                  <a:lnTo>
                    <a:pt x="420" y="222"/>
                  </a:lnTo>
                  <a:lnTo>
                    <a:pt x="422" y="223"/>
                  </a:lnTo>
                  <a:lnTo>
                    <a:pt x="424" y="224"/>
                  </a:lnTo>
                  <a:lnTo>
                    <a:pt x="426" y="224"/>
                  </a:lnTo>
                  <a:lnTo>
                    <a:pt x="428" y="225"/>
                  </a:lnTo>
                  <a:lnTo>
                    <a:pt x="430" y="226"/>
                  </a:lnTo>
                  <a:lnTo>
                    <a:pt x="432" y="227"/>
                  </a:lnTo>
                  <a:lnTo>
                    <a:pt x="434" y="228"/>
                  </a:lnTo>
                  <a:lnTo>
                    <a:pt x="436" y="229"/>
                  </a:lnTo>
                  <a:lnTo>
                    <a:pt x="438" y="230"/>
                  </a:lnTo>
                  <a:lnTo>
                    <a:pt x="440" y="230"/>
                  </a:lnTo>
                  <a:lnTo>
                    <a:pt x="442" y="231"/>
                  </a:lnTo>
                  <a:lnTo>
                    <a:pt x="444" y="232"/>
                  </a:lnTo>
                  <a:lnTo>
                    <a:pt x="446" y="233"/>
                  </a:lnTo>
                  <a:lnTo>
                    <a:pt x="448" y="234"/>
                  </a:lnTo>
                  <a:lnTo>
                    <a:pt x="450" y="235"/>
                  </a:lnTo>
                  <a:lnTo>
                    <a:pt x="452" y="236"/>
                  </a:lnTo>
                  <a:lnTo>
                    <a:pt x="454" y="237"/>
                  </a:lnTo>
                  <a:lnTo>
                    <a:pt x="456" y="237"/>
                  </a:lnTo>
                  <a:lnTo>
                    <a:pt x="458" y="238"/>
                  </a:lnTo>
                  <a:lnTo>
                    <a:pt x="460" y="239"/>
                  </a:lnTo>
                  <a:lnTo>
                    <a:pt x="462" y="240"/>
                  </a:lnTo>
                  <a:lnTo>
                    <a:pt x="464" y="241"/>
                  </a:lnTo>
                  <a:lnTo>
                    <a:pt x="466" y="240"/>
                  </a:lnTo>
                  <a:lnTo>
                    <a:pt x="468" y="239"/>
                  </a:lnTo>
                  <a:lnTo>
                    <a:pt x="470" y="238"/>
                  </a:lnTo>
                  <a:lnTo>
                    <a:pt x="472" y="237"/>
                  </a:lnTo>
                  <a:lnTo>
                    <a:pt x="474" y="236"/>
                  </a:lnTo>
                  <a:lnTo>
                    <a:pt x="476" y="235"/>
                  </a:lnTo>
                  <a:lnTo>
                    <a:pt x="478" y="234"/>
                  </a:lnTo>
                  <a:lnTo>
                    <a:pt x="480" y="234"/>
                  </a:lnTo>
                  <a:lnTo>
                    <a:pt x="482" y="233"/>
                  </a:lnTo>
                  <a:lnTo>
                    <a:pt x="484" y="232"/>
                  </a:lnTo>
                  <a:lnTo>
                    <a:pt x="486" y="231"/>
                  </a:lnTo>
                  <a:lnTo>
                    <a:pt x="488" y="230"/>
                  </a:lnTo>
                  <a:lnTo>
                    <a:pt x="490" y="229"/>
                  </a:lnTo>
                  <a:lnTo>
                    <a:pt x="492" y="228"/>
                  </a:lnTo>
                  <a:lnTo>
                    <a:pt x="494" y="228"/>
                  </a:lnTo>
                  <a:lnTo>
                    <a:pt x="496" y="227"/>
                  </a:lnTo>
                  <a:lnTo>
                    <a:pt x="498" y="226"/>
                  </a:lnTo>
                  <a:lnTo>
                    <a:pt x="500" y="225"/>
                  </a:lnTo>
                  <a:lnTo>
                    <a:pt x="502" y="224"/>
                  </a:lnTo>
                  <a:lnTo>
                    <a:pt x="504" y="223"/>
                  </a:lnTo>
                  <a:lnTo>
                    <a:pt x="506" y="222"/>
                  </a:lnTo>
                  <a:lnTo>
                    <a:pt x="508" y="221"/>
                  </a:lnTo>
                  <a:lnTo>
                    <a:pt x="510" y="221"/>
                  </a:lnTo>
                  <a:lnTo>
                    <a:pt x="512" y="220"/>
                  </a:lnTo>
                  <a:lnTo>
                    <a:pt x="514" y="219"/>
                  </a:lnTo>
                  <a:lnTo>
                    <a:pt x="516" y="218"/>
                  </a:lnTo>
                  <a:lnTo>
                    <a:pt x="518" y="217"/>
                  </a:lnTo>
                  <a:lnTo>
                    <a:pt x="520" y="216"/>
                  </a:lnTo>
                  <a:lnTo>
                    <a:pt x="522" y="215"/>
                  </a:lnTo>
                  <a:lnTo>
                    <a:pt x="524" y="215"/>
                  </a:lnTo>
                  <a:lnTo>
                    <a:pt x="526" y="214"/>
                  </a:lnTo>
                  <a:lnTo>
                    <a:pt x="528" y="213"/>
                  </a:lnTo>
                  <a:lnTo>
                    <a:pt x="530" y="212"/>
                  </a:lnTo>
                  <a:lnTo>
                    <a:pt x="532" y="211"/>
                  </a:lnTo>
                  <a:lnTo>
                    <a:pt x="534" y="210"/>
                  </a:lnTo>
                  <a:lnTo>
                    <a:pt x="536" y="209"/>
                  </a:lnTo>
                  <a:lnTo>
                    <a:pt x="538" y="209"/>
                  </a:lnTo>
                  <a:lnTo>
                    <a:pt x="540" y="208"/>
                  </a:lnTo>
                  <a:lnTo>
                    <a:pt x="542" y="207"/>
                  </a:lnTo>
                  <a:lnTo>
                    <a:pt x="544" y="206"/>
                  </a:lnTo>
                  <a:lnTo>
                    <a:pt x="546" y="205"/>
                  </a:lnTo>
                  <a:lnTo>
                    <a:pt x="548" y="204"/>
                  </a:lnTo>
                  <a:lnTo>
                    <a:pt x="550" y="203"/>
                  </a:lnTo>
                  <a:lnTo>
                    <a:pt x="552" y="202"/>
                  </a:lnTo>
                  <a:lnTo>
                    <a:pt x="554" y="202"/>
                  </a:lnTo>
                  <a:lnTo>
                    <a:pt x="556" y="201"/>
                  </a:lnTo>
                  <a:lnTo>
                    <a:pt x="558" y="200"/>
                  </a:lnTo>
                  <a:lnTo>
                    <a:pt x="560" y="199"/>
                  </a:lnTo>
                  <a:lnTo>
                    <a:pt x="562" y="198"/>
                  </a:lnTo>
                  <a:lnTo>
                    <a:pt x="564" y="197"/>
                  </a:lnTo>
                  <a:lnTo>
                    <a:pt x="566" y="196"/>
                  </a:lnTo>
                  <a:lnTo>
                    <a:pt x="568" y="196"/>
                  </a:lnTo>
                  <a:lnTo>
                    <a:pt x="570" y="195"/>
                  </a:lnTo>
                  <a:lnTo>
                    <a:pt x="572" y="194"/>
                  </a:lnTo>
                  <a:lnTo>
                    <a:pt x="574" y="193"/>
                  </a:lnTo>
                  <a:lnTo>
                    <a:pt x="576" y="192"/>
                  </a:lnTo>
                  <a:lnTo>
                    <a:pt x="578" y="191"/>
                  </a:lnTo>
                  <a:lnTo>
                    <a:pt x="580" y="190"/>
                  </a:lnTo>
                  <a:lnTo>
                    <a:pt x="582" y="190"/>
                  </a:lnTo>
                  <a:lnTo>
                    <a:pt x="584" y="189"/>
                  </a:lnTo>
                  <a:lnTo>
                    <a:pt x="586" y="188"/>
                  </a:lnTo>
                  <a:lnTo>
                    <a:pt x="588" y="187"/>
                  </a:lnTo>
                  <a:lnTo>
                    <a:pt x="590" y="186"/>
                  </a:lnTo>
                  <a:lnTo>
                    <a:pt x="592" y="185"/>
                  </a:lnTo>
                  <a:lnTo>
                    <a:pt x="594" y="184"/>
                  </a:lnTo>
                  <a:lnTo>
                    <a:pt x="596" y="183"/>
                  </a:lnTo>
                  <a:lnTo>
                    <a:pt x="598" y="183"/>
                  </a:lnTo>
                  <a:lnTo>
                    <a:pt x="600" y="182"/>
                  </a:lnTo>
                  <a:lnTo>
                    <a:pt x="602" y="181"/>
                  </a:lnTo>
                  <a:lnTo>
                    <a:pt x="604" y="180"/>
                  </a:lnTo>
                  <a:lnTo>
                    <a:pt x="606" y="179"/>
                  </a:lnTo>
                  <a:lnTo>
                    <a:pt x="608" y="178"/>
                  </a:lnTo>
                  <a:lnTo>
                    <a:pt x="610" y="177"/>
                  </a:lnTo>
                  <a:lnTo>
                    <a:pt x="612" y="177"/>
                  </a:lnTo>
                  <a:lnTo>
                    <a:pt x="614" y="176"/>
                  </a:lnTo>
                  <a:lnTo>
                    <a:pt x="616" y="175"/>
                  </a:lnTo>
                  <a:lnTo>
                    <a:pt x="618" y="174"/>
                  </a:lnTo>
                  <a:lnTo>
                    <a:pt x="620" y="173"/>
                  </a:lnTo>
                  <a:lnTo>
                    <a:pt x="622" y="172"/>
                  </a:lnTo>
                  <a:lnTo>
                    <a:pt x="624" y="171"/>
                  </a:lnTo>
                  <a:lnTo>
                    <a:pt x="626" y="170"/>
                  </a:lnTo>
                  <a:lnTo>
                    <a:pt x="628" y="170"/>
                  </a:lnTo>
                  <a:lnTo>
                    <a:pt x="630" y="169"/>
                  </a:lnTo>
                  <a:lnTo>
                    <a:pt x="632" y="168"/>
                  </a:lnTo>
                  <a:lnTo>
                    <a:pt x="634" y="167"/>
                  </a:lnTo>
                  <a:lnTo>
                    <a:pt x="636" y="166"/>
                  </a:lnTo>
                  <a:lnTo>
                    <a:pt x="638" y="165"/>
                  </a:lnTo>
                  <a:lnTo>
                    <a:pt x="640" y="164"/>
                  </a:lnTo>
                  <a:lnTo>
                    <a:pt x="642" y="164"/>
                  </a:lnTo>
                  <a:lnTo>
                    <a:pt x="644" y="163"/>
                  </a:lnTo>
                  <a:lnTo>
                    <a:pt x="646" y="162"/>
                  </a:lnTo>
                  <a:lnTo>
                    <a:pt x="648" y="161"/>
                  </a:lnTo>
                  <a:lnTo>
                    <a:pt x="650" y="160"/>
                  </a:lnTo>
                  <a:lnTo>
                    <a:pt x="652" y="159"/>
                  </a:lnTo>
                  <a:lnTo>
                    <a:pt x="654" y="158"/>
                  </a:lnTo>
                  <a:lnTo>
                    <a:pt x="656" y="158"/>
                  </a:lnTo>
                  <a:lnTo>
                    <a:pt x="658" y="157"/>
                  </a:lnTo>
                  <a:lnTo>
                    <a:pt x="660" y="156"/>
                  </a:lnTo>
                  <a:lnTo>
                    <a:pt x="662" y="155"/>
                  </a:lnTo>
                  <a:lnTo>
                    <a:pt x="664" y="154"/>
                  </a:lnTo>
                  <a:lnTo>
                    <a:pt x="666" y="153"/>
                  </a:lnTo>
                  <a:lnTo>
                    <a:pt x="668" y="152"/>
                  </a:lnTo>
                  <a:lnTo>
                    <a:pt x="670" y="151"/>
                  </a:lnTo>
                  <a:lnTo>
                    <a:pt x="672" y="151"/>
                  </a:lnTo>
                  <a:lnTo>
                    <a:pt x="674" y="150"/>
                  </a:lnTo>
                  <a:lnTo>
                    <a:pt x="676" y="149"/>
                  </a:lnTo>
                  <a:lnTo>
                    <a:pt x="678" y="148"/>
                  </a:lnTo>
                  <a:lnTo>
                    <a:pt x="680" y="147"/>
                  </a:lnTo>
                  <a:lnTo>
                    <a:pt x="682" y="146"/>
                  </a:lnTo>
                  <a:lnTo>
                    <a:pt x="684" y="145"/>
                  </a:lnTo>
                  <a:lnTo>
                    <a:pt x="686" y="145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2" y="142"/>
                  </a:lnTo>
                  <a:lnTo>
                    <a:pt x="694" y="141"/>
                  </a:lnTo>
                  <a:lnTo>
                    <a:pt x="696" y="140"/>
                  </a:lnTo>
                  <a:lnTo>
                    <a:pt x="698" y="139"/>
                  </a:lnTo>
                  <a:lnTo>
                    <a:pt x="700" y="138"/>
                  </a:lnTo>
                  <a:lnTo>
                    <a:pt x="702" y="138"/>
                  </a:lnTo>
                  <a:lnTo>
                    <a:pt x="704" y="137"/>
                  </a:lnTo>
                  <a:lnTo>
                    <a:pt x="706" y="136"/>
                  </a:lnTo>
                  <a:lnTo>
                    <a:pt x="708" y="135"/>
                  </a:lnTo>
                  <a:lnTo>
                    <a:pt x="710" y="134"/>
                  </a:lnTo>
                  <a:lnTo>
                    <a:pt x="712" y="133"/>
                  </a:lnTo>
                  <a:lnTo>
                    <a:pt x="714" y="132"/>
                  </a:lnTo>
                  <a:lnTo>
                    <a:pt x="716" y="132"/>
                  </a:lnTo>
                  <a:lnTo>
                    <a:pt x="718" y="131"/>
                  </a:lnTo>
                  <a:lnTo>
                    <a:pt x="720" y="130"/>
                  </a:lnTo>
                  <a:lnTo>
                    <a:pt x="722" y="129"/>
                  </a:lnTo>
                  <a:lnTo>
                    <a:pt x="724" y="128"/>
                  </a:lnTo>
                  <a:lnTo>
                    <a:pt x="726" y="127"/>
                  </a:lnTo>
                  <a:lnTo>
                    <a:pt x="728" y="126"/>
                  </a:lnTo>
                  <a:lnTo>
                    <a:pt x="730" y="126"/>
                  </a:lnTo>
                  <a:lnTo>
                    <a:pt x="732" y="125"/>
                  </a:lnTo>
                  <a:lnTo>
                    <a:pt x="734" y="124"/>
                  </a:lnTo>
                  <a:lnTo>
                    <a:pt x="736" y="123"/>
                  </a:lnTo>
                  <a:lnTo>
                    <a:pt x="738" y="122"/>
                  </a:lnTo>
                  <a:lnTo>
                    <a:pt x="740" y="121"/>
                  </a:lnTo>
                  <a:lnTo>
                    <a:pt x="742" y="120"/>
                  </a:lnTo>
                  <a:lnTo>
                    <a:pt x="744" y="119"/>
                  </a:lnTo>
                  <a:lnTo>
                    <a:pt x="746" y="119"/>
                  </a:lnTo>
                  <a:lnTo>
                    <a:pt x="748" y="118"/>
                  </a:lnTo>
                  <a:lnTo>
                    <a:pt x="750" y="117"/>
                  </a:lnTo>
                  <a:lnTo>
                    <a:pt x="752" y="116"/>
                  </a:lnTo>
                  <a:lnTo>
                    <a:pt x="754" y="115"/>
                  </a:lnTo>
                  <a:lnTo>
                    <a:pt x="756" y="114"/>
                  </a:lnTo>
                  <a:lnTo>
                    <a:pt x="758" y="113"/>
                  </a:lnTo>
                  <a:lnTo>
                    <a:pt x="760" y="113"/>
                  </a:lnTo>
                  <a:lnTo>
                    <a:pt x="762" y="112"/>
                  </a:lnTo>
                  <a:lnTo>
                    <a:pt x="764" y="111"/>
                  </a:lnTo>
                  <a:lnTo>
                    <a:pt x="766" y="110"/>
                  </a:lnTo>
                  <a:lnTo>
                    <a:pt x="768" y="109"/>
                  </a:lnTo>
                  <a:lnTo>
                    <a:pt x="770" y="108"/>
                  </a:lnTo>
                  <a:lnTo>
                    <a:pt x="772" y="107"/>
                  </a:lnTo>
                  <a:lnTo>
                    <a:pt x="774" y="107"/>
                  </a:lnTo>
                  <a:lnTo>
                    <a:pt x="776" y="106"/>
                  </a:lnTo>
                  <a:lnTo>
                    <a:pt x="778" y="105"/>
                  </a:lnTo>
                  <a:lnTo>
                    <a:pt x="780" y="104"/>
                  </a:lnTo>
                  <a:lnTo>
                    <a:pt x="782" y="103"/>
                  </a:lnTo>
                  <a:lnTo>
                    <a:pt x="784" y="102"/>
                  </a:lnTo>
                  <a:lnTo>
                    <a:pt x="786" y="101"/>
                  </a:lnTo>
                  <a:lnTo>
                    <a:pt x="788" y="100"/>
                  </a:lnTo>
                  <a:lnTo>
                    <a:pt x="790" y="100"/>
                  </a:lnTo>
                  <a:lnTo>
                    <a:pt x="792" y="99"/>
                  </a:lnTo>
                  <a:lnTo>
                    <a:pt x="794" y="98"/>
                  </a:lnTo>
                  <a:lnTo>
                    <a:pt x="796" y="97"/>
                  </a:lnTo>
                  <a:lnTo>
                    <a:pt x="798" y="96"/>
                  </a:lnTo>
                  <a:lnTo>
                    <a:pt x="800" y="95"/>
                  </a:lnTo>
                  <a:lnTo>
                    <a:pt x="802" y="94"/>
                  </a:lnTo>
                  <a:lnTo>
                    <a:pt x="804" y="94"/>
                  </a:lnTo>
                  <a:lnTo>
                    <a:pt x="806" y="93"/>
                  </a:lnTo>
                  <a:lnTo>
                    <a:pt x="808" y="92"/>
                  </a:lnTo>
                  <a:lnTo>
                    <a:pt x="810" y="91"/>
                  </a:lnTo>
                  <a:lnTo>
                    <a:pt x="812" y="90"/>
                  </a:lnTo>
                  <a:lnTo>
                    <a:pt x="814" y="89"/>
                  </a:lnTo>
                  <a:lnTo>
                    <a:pt x="816" y="88"/>
                  </a:lnTo>
                  <a:lnTo>
                    <a:pt x="818" y="87"/>
                  </a:lnTo>
                  <a:lnTo>
                    <a:pt x="820" y="87"/>
                  </a:lnTo>
                  <a:lnTo>
                    <a:pt x="822" y="86"/>
                  </a:lnTo>
                  <a:lnTo>
                    <a:pt x="824" y="85"/>
                  </a:lnTo>
                  <a:lnTo>
                    <a:pt x="826" y="84"/>
                  </a:lnTo>
                  <a:lnTo>
                    <a:pt x="828" y="83"/>
                  </a:lnTo>
                  <a:lnTo>
                    <a:pt x="830" y="82"/>
                  </a:lnTo>
                  <a:lnTo>
                    <a:pt x="832" y="81"/>
                  </a:lnTo>
                  <a:lnTo>
                    <a:pt x="834" y="81"/>
                  </a:lnTo>
                  <a:lnTo>
                    <a:pt x="836" y="80"/>
                  </a:lnTo>
                  <a:lnTo>
                    <a:pt x="838" y="79"/>
                  </a:lnTo>
                  <a:lnTo>
                    <a:pt x="840" y="78"/>
                  </a:lnTo>
                  <a:lnTo>
                    <a:pt x="842" y="77"/>
                  </a:lnTo>
                  <a:lnTo>
                    <a:pt x="844" y="76"/>
                  </a:lnTo>
                  <a:lnTo>
                    <a:pt x="846" y="75"/>
                  </a:lnTo>
                  <a:lnTo>
                    <a:pt x="848" y="75"/>
                  </a:lnTo>
                  <a:lnTo>
                    <a:pt x="850" y="74"/>
                  </a:lnTo>
                  <a:lnTo>
                    <a:pt x="852" y="73"/>
                  </a:lnTo>
                  <a:lnTo>
                    <a:pt x="854" y="72"/>
                  </a:lnTo>
                  <a:lnTo>
                    <a:pt x="856" y="71"/>
                  </a:lnTo>
                  <a:lnTo>
                    <a:pt x="858" y="70"/>
                  </a:lnTo>
                  <a:lnTo>
                    <a:pt x="860" y="69"/>
                  </a:lnTo>
                  <a:lnTo>
                    <a:pt x="862" y="68"/>
                  </a:lnTo>
                  <a:lnTo>
                    <a:pt x="864" y="68"/>
                  </a:lnTo>
                  <a:lnTo>
                    <a:pt x="866" y="67"/>
                  </a:lnTo>
                  <a:lnTo>
                    <a:pt x="868" y="66"/>
                  </a:lnTo>
                  <a:lnTo>
                    <a:pt x="870" y="65"/>
                  </a:lnTo>
                  <a:lnTo>
                    <a:pt x="872" y="64"/>
                  </a:lnTo>
                  <a:lnTo>
                    <a:pt x="874" y="63"/>
                  </a:lnTo>
                  <a:lnTo>
                    <a:pt x="876" y="62"/>
                  </a:lnTo>
                  <a:lnTo>
                    <a:pt x="878" y="62"/>
                  </a:lnTo>
                  <a:lnTo>
                    <a:pt x="880" y="61"/>
                  </a:lnTo>
                  <a:lnTo>
                    <a:pt x="882" y="60"/>
                  </a:lnTo>
                  <a:lnTo>
                    <a:pt x="884" y="59"/>
                  </a:lnTo>
                  <a:lnTo>
                    <a:pt x="886" y="58"/>
                  </a:lnTo>
                  <a:lnTo>
                    <a:pt x="888" y="57"/>
                  </a:lnTo>
                  <a:lnTo>
                    <a:pt x="890" y="56"/>
                  </a:lnTo>
                  <a:lnTo>
                    <a:pt x="892" y="55"/>
                  </a:lnTo>
                  <a:lnTo>
                    <a:pt x="894" y="55"/>
                  </a:lnTo>
                  <a:lnTo>
                    <a:pt x="896" y="54"/>
                  </a:lnTo>
                  <a:lnTo>
                    <a:pt x="898" y="53"/>
                  </a:lnTo>
                  <a:lnTo>
                    <a:pt x="900" y="52"/>
                  </a:lnTo>
                  <a:lnTo>
                    <a:pt x="902" y="51"/>
                  </a:lnTo>
                  <a:lnTo>
                    <a:pt x="904" y="50"/>
                  </a:lnTo>
                  <a:lnTo>
                    <a:pt x="906" y="49"/>
                  </a:lnTo>
                  <a:lnTo>
                    <a:pt x="908" y="49"/>
                  </a:lnTo>
                  <a:lnTo>
                    <a:pt x="910" y="48"/>
                  </a:lnTo>
                  <a:lnTo>
                    <a:pt x="912" y="47"/>
                  </a:lnTo>
                  <a:lnTo>
                    <a:pt x="914" y="46"/>
                  </a:lnTo>
                  <a:lnTo>
                    <a:pt x="916" y="45"/>
                  </a:lnTo>
                  <a:lnTo>
                    <a:pt x="918" y="44"/>
                  </a:lnTo>
                  <a:lnTo>
                    <a:pt x="920" y="43"/>
                  </a:lnTo>
                  <a:lnTo>
                    <a:pt x="922" y="43"/>
                  </a:lnTo>
                  <a:lnTo>
                    <a:pt x="924" y="42"/>
                  </a:lnTo>
                  <a:lnTo>
                    <a:pt x="926" y="41"/>
                  </a:lnTo>
                  <a:lnTo>
                    <a:pt x="928" y="40"/>
                  </a:lnTo>
                  <a:lnTo>
                    <a:pt x="930" y="39"/>
                  </a:lnTo>
                  <a:lnTo>
                    <a:pt x="932" y="38"/>
                  </a:lnTo>
                  <a:lnTo>
                    <a:pt x="934" y="37"/>
                  </a:lnTo>
                  <a:lnTo>
                    <a:pt x="936" y="36"/>
                  </a:lnTo>
                  <a:lnTo>
                    <a:pt x="938" y="36"/>
                  </a:lnTo>
                  <a:lnTo>
                    <a:pt x="940" y="35"/>
                  </a:lnTo>
                  <a:lnTo>
                    <a:pt x="942" y="34"/>
                  </a:lnTo>
                  <a:lnTo>
                    <a:pt x="944" y="33"/>
                  </a:lnTo>
                  <a:lnTo>
                    <a:pt x="946" y="32"/>
                  </a:lnTo>
                  <a:lnTo>
                    <a:pt x="948" y="31"/>
                  </a:lnTo>
                  <a:lnTo>
                    <a:pt x="950" y="30"/>
                  </a:lnTo>
                  <a:lnTo>
                    <a:pt x="952" y="30"/>
                  </a:lnTo>
                  <a:lnTo>
                    <a:pt x="954" y="29"/>
                  </a:lnTo>
                  <a:lnTo>
                    <a:pt x="956" y="28"/>
                  </a:lnTo>
                  <a:lnTo>
                    <a:pt x="958" y="27"/>
                  </a:lnTo>
                  <a:lnTo>
                    <a:pt x="960" y="26"/>
                  </a:lnTo>
                  <a:lnTo>
                    <a:pt x="962" y="25"/>
                  </a:lnTo>
                  <a:lnTo>
                    <a:pt x="964" y="24"/>
                  </a:lnTo>
                  <a:lnTo>
                    <a:pt x="966" y="24"/>
                  </a:lnTo>
                  <a:lnTo>
                    <a:pt x="968" y="23"/>
                  </a:lnTo>
                  <a:lnTo>
                    <a:pt x="970" y="22"/>
                  </a:lnTo>
                  <a:lnTo>
                    <a:pt x="972" y="21"/>
                  </a:lnTo>
                  <a:lnTo>
                    <a:pt x="974" y="20"/>
                  </a:lnTo>
                  <a:lnTo>
                    <a:pt x="976" y="19"/>
                  </a:lnTo>
                  <a:lnTo>
                    <a:pt x="978" y="18"/>
                  </a:lnTo>
                  <a:lnTo>
                    <a:pt x="980" y="17"/>
                  </a:lnTo>
                  <a:lnTo>
                    <a:pt x="982" y="17"/>
                  </a:lnTo>
                  <a:lnTo>
                    <a:pt x="984" y="16"/>
                  </a:lnTo>
                  <a:lnTo>
                    <a:pt x="986" y="15"/>
                  </a:lnTo>
                  <a:lnTo>
                    <a:pt x="988" y="14"/>
                  </a:lnTo>
                  <a:lnTo>
                    <a:pt x="990" y="13"/>
                  </a:lnTo>
                  <a:lnTo>
                    <a:pt x="992" y="12"/>
                  </a:lnTo>
                  <a:lnTo>
                    <a:pt x="994" y="11"/>
                  </a:lnTo>
                  <a:lnTo>
                    <a:pt x="996" y="11"/>
                  </a:lnTo>
                  <a:lnTo>
                    <a:pt x="998" y="10"/>
                  </a:lnTo>
                  <a:lnTo>
                    <a:pt x="1000" y="9"/>
                  </a:lnTo>
                  <a:lnTo>
                    <a:pt x="1002" y="8"/>
                  </a:lnTo>
                  <a:lnTo>
                    <a:pt x="1004" y="7"/>
                  </a:lnTo>
                  <a:lnTo>
                    <a:pt x="1006" y="6"/>
                  </a:lnTo>
                  <a:lnTo>
                    <a:pt x="1008" y="5"/>
                  </a:lnTo>
                  <a:lnTo>
                    <a:pt x="1010" y="4"/>
                  </a:lnTo>
                  <a:lnTo>
                    <a:pt x="1012" y="4"/>
                  </a:lnTo>
                  <a:lnTo>
                    <a:pt x="1014" y="3"/>
                  </a:lnTo>
                  <a:lnTo>
                    <a:pt x="1016" y="2"/>
                  </a:lnTo>
                  <a:lnTo>
                    <a:pt x="1018" y="1"/>
                  </a:lnTo>
                  <a:lnTo>
                    <a:pt x="1020" y="0"/>
                  </a:lnTo>
                  <a:lnTo>
                    <a:pt x="10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36" name="Freeform 108"/>
            <p:cNvSpPr>
              <a:spLocks/>
            </p:cNvSpPr>
            <p:nvPr/>
          </p:nvSpPr>
          <p:spPr bwMode="auto">
            <a:xfrm>
              <a:off x="429" y="1133"/>
              <a:ext cx="2373" cy="2336"/>
            </a:xfrm>
            <a:custGeom>
              <a:avLst/>
              <a:gdLst>
                <a:gd name="T0" fmla="*/ 16 w 1021"/>
                <a:gd name="T1" fmla="*/ 434 h 441"/>
                <a:gd name="T2" fmla="*/ 34 w 1021"/>
                <a:gd name="T3" fmla="*/ 426 h 441"/>
                <a:gd name="T4" fmla="*/ 52 w 1021"/>
                <a:gd name="T5" fmla="*/ 418 h 441"/>
                <a:gd name="T6" fmla="*/ 70 w 1021"/>
                <a:gd name="T7" fmla="*/ 411 h 441"/>
                <a:gd name="T8" fmla="*/ 88 w 1021"/>
                <a:gd name="T9" fmla="*/ 403 h 441"/>
                <a:gd name="T10" fmla="*/ 106 w 1021"/>
                <a:gd name="T11" fmla="*/ 395 h 441"/>
                <a:gd name="T12" fmla="*/ 124 w 1021"/>
                <a:gd name="T13" fmla="*/ 387 h 441"/>
                <a:gd name="T14" fmla="*/ 142 w 1021"/>
                <a:gd name="T15" fmla="*/ 380 h 441"/>
                <a:gd name="T16" fmla="*/ 160 w 1021"/>
                <a:gd name="T17" fmla="*/ 372 h 441"/>
                <a:gd name="T18" fmla="*/ 178 w 1021"/>
                <a:gd name="T19" fmla="*/ 364 h 441"/>
                <a:gd name="T20" fmla="*/ 196 w 1021"/>
                <a:gd name="T21" fmla="*/ 356 h 441"/>
                <a:gd name="T22" fmla="*/ 214 w 1021"/>
                <a:gd name="T23" fmla="*/ 348 h 441"/>
                <a:gd name="T24" fmla="*/ 232 w 1021"/>
                <a:gd name="T25" fmla="*/ 341 h 441"/>
                <a:gd name="T26" fmla="*/ 250 w 1021"/>
                <a:gd name="T27" fmla="*/ 333 h 441"/>
                <a:gd name="T28" fmla="*/ 268 w 1021"/>
                <a:gd name="T29" fmla="*/ 325 h 441"/>
                <a:gd name="T30" fmla="*/ 286 w 1021"/>
                <a:gd name="T31" fmla="*/ 317 h 441"/>
                <a:gd name="T32" fmla="*/ 304 w 1021"/>
                <a:gd name="T33" fmla="*/ 310 h 441"/>
                <a:gd name="T34" fmla="*/ 322 w 1021"/>
                <a:gd name="T35" fmla="*/ 302 h 441"/>
                <a:gd name="T36" fmla="*/ 340 w 1021"/>
                <a:gd name="T37" fmla="*/ 294 h 441"/>
                <a:gd name="T38" fmla="*/ 358 w 1021"/>
                <a:gd name="T39" fmla="*/ 286 h 441"/>
                <a:gd name="T40" fmla="*/ 376 w 1021"/>
                <a:gd name="T41" fmla="*/ 278 h 441"/>
                <a:gd name="T42" fmla="*/ 394 w 1021"/>
                <a:gd name="T43" fmla="*/ 271 h 441"/>
                <a:gd name="T44" fmla="*/ 412 w 1021"/>
                <a:gd name="T45" fmla="*/ 263 h 441"/>
                <a:gd name="T46" fmla="*/ 430 w 1021"/>
                <a:gd name="T47" fmla="*/ 255 h 441"/>
                <a:gd name="T48" fmla="*/ 448 w 1021"/>
                <a:gd name="T49" fmla="*/ 247 h 441"/>
                <a:gd name="T50" fmla="*/ 466 w 1021"/>
                <a:gd name="T51" fmla="*/ 239 h 441"/>
                <a:gd name="T52" fmla="*/ 484 w 1021"/>
                <a:gd name="T53" fmla="*/ 232 h 441"/>
                <a:gd name="T54" fmla="*/ 502 w 1021"/>
                <a:gd name="T55" fmla="*/ 224 h 441"/>
                <a:gd name="T56" fmla="*/ 520 w 1021"/>
                <a:gd name="T57" fmla="*/ 216 h 441"/>
                <a:gd name="T58" fmla="*/ 538 w 1021"/>
                <a:gd name="T59" fmla="*/ 208 h 441"/>
                <a:gd name="T60" fmla="*/ 556 w 1021"/>
                <a:gd name="T61" fmla="*/ 201 h 441"/>
                <a:gd name="T62" fmla="*/ 574 w 1021"/>
                <a:gd name="T63" fmla="*/ 193 h 441"/>
                <a:gd name="T64" fmla="*/ 592 w 1021"/>
                <a:gd name="T65" fmla="*/ 185 h 441"/>
                <a:gd name="T66" fmla="*/ 610 w 1021"/>
                <a:gd name="T67" fmla="*/ 177 h 441"/>
                <a:gd name="T68" fmla="*/ 628 w 1021"/>
                <a:gd name="T69" fmla="*/ 169 h 441"/>
                <a:gd name="T70" fmla="*/ 646 w 1021"/>
                <a:gd name="T71" fmla="*/ 162 h 441"/>
                <a:gd name="T72" fmla="*/ 664 w 1021"/>
                <a:gd name="T73" fmla="*/ 154 h 441"/>
                <a:gd name="T74" fmla="*/ 682 w 1021"/>
                <a:gd name="T75" fmla="*/ 146 h 441"/>
                <a:gd name="T76" fmla="*/ 700 w 1021"/>
                <a:gd name="T77" fmla="*/ 138 h 441"/>
                <a:gd name="T78" fmla="*/ 718 w 1021"/>
                <a:gd name="T79" fmla="*/ 131 h 441"/>
                <a:gd name="T80" fmla="*/ 736 w 1021"/>
                <a:gd name="T81" fmla="*/ 123 h 441"/>
                <a:gd name="T82" fmla="*/ 754 w 1021"/>
                <a:gd name="T83" fmla="*/ 115 h 441"/>
                <a:gd name="T84" fmla="*/ 772 w 1021"/>
                <a:gd name="T85" fmla="*/ 107 h 441"/>
                <a:gd name="T86" fmla="*/ 790 w 1021"/>
                <a:gd name="T87" fmla="*/ 99 h 441"/>
                <a:gd name="T88" fmla="*/ 808 w 1021"/>
                <a:gd name="T89" fmla="*/ 92 h 441"/>
                <a:gd name="T90" fmla="*/ 826 w 1021"/>
                <a:gd name="T91" fmla="*/ 84 h 441"/>
                <a:gd name="T92" fmla="*/ 844 w 1021"/>
                <a:gd name="T93" fmla="*/ 76 h 441"/>
                <a:gd name="T94" fmla="*/ 862 w 1021"/>
                <a:gd name="T95" fmla="*/ 68 h 441"/>
                <a:gd name="T96" fmla="*/ 880 w 1021"/>
                <a:gd name="T97" fmla="*/ 61 h 441"/>
                <a:gd name="T98" fmla="*/ 898 w 1021"/>
                <a:gd name="T99" fmla="*/ 53 h 441"/>
                <a:gd name="T100" fmla="*/ 916 w 1021"/>
                <a:gd name="T101" fmla="*/ 45 h 441"/>
                <a:gd name="T102" fmla="*/ 934 w 1021"/>
                <a:gd name="T103" fmla="*/ 37 h 441"/>
                <a:gd name="T104" fmla="*/ 952 w 1021"/>
                <a:gd name="T105" fmla="*/ 29 h 441"/>
                <a:gd name="T106" fmla="*/ 970 w 1021"/>
                <a:gd name="T107" fmla="*/ 22 h 441"/>
                <a:gd name="T108" fmla="*/ 988 w 1021"/>
                <a:gd name="T109" fmla="*/ 14 h 441"/>
                <a:gd name="T110" fmla="*/ 1006 w 1021"/>
                <a:gd name="T111" fmla="*/ 6 h 4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441"/>
                <a:gd name="T170" fmla="*/ 1021 w 1021"/>
                <a:gd name="T171" fmla="*/ 441 h 4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441">
                  <a:moveTo>
                    <a:pt x="0" y="441"/>
                  </a:moveTo>
                  <a:lnTo>
                    <a:pt x="2" y="440"/>
                  </a:lnTo>
                  <a:lnTo>
                    <a:pt x="4" y="439"/>
                  </a:lnTo>
                  <a:lnTo>
                    <a:pt x="6" y="438"/>
                  </a:lnTo>
                  <a:lnTo>
                    <a:pt x="8" y="437"/>
                  </a:lnTo>
                  <a:lnTo>
                    <a:pt x="10" y="437"/>
                  </a:lnTo>
                  <a:lnTo>
                    <a:pt x="12" y="436"/>
                  </a:lnTo>
                  <a:lnTo>
                    <a:pt x="14" y="435"/>
                  </a:lnTo>
                  <a:lnTo>
                    <a:pt x="16" y="434"/>
                  </a:lnTo>
                  <a:lnTo>
                    <a:pt x="18" y="433"/>
                  </a:lnTo>
                  <a:lnTo>
                    <a:pt x="20" y="432"/>
                  </a:lnTo>
                  <a:lnTo>
                    <a:pt x="22" y="431"/>
                  </a:lnTo>
                  <a:lnTo>
                    <a:pt x="24" y="431"/>
                  </a:lnTo>
                  <a:lnTo>
                    <a:pt x="26" y="430"/>
                  </a:lnTo>
                  <a:lnTo>
                    <a:pt x="28" y="429"/>
                  </a:lnTo>
                  <a:lnTo>
                    <a:pt x="30" y="428"/>
                  </a:lnTo>
                  <a:lnTo>
                    <a:pt x="32" y="427"/>
                  </a:lnTo>
                  <a:lnTo>
                    <a:pt x="34" y="426"/>
                  </a:lnTo>
                  <a:lnTo>
                    <a:pt x="36" y="425"/>
                  </a:lnTo>
                  <a:lnTo>
                    <a:pt x="38" y="424"/>
                  </a:lnTo>
                  <a:lnTo>
                    <a:pt x="40" y="424"/>
                  </a:lnTo>
                  <a:lnTo>
                    <a:pt x="42" y="423"/>
                  </a:lnTo>
                  <a:lnTo>
                    <a:pt x="44" y="422"/>
                  </a:lnTo>
                  <a:lnTo>
                    <a:pt x="46" y="421"/>
                  </a:lnTo>
                  <a:lnTo>
                    <a:pt x="48" y="420"/>
                  </a:lnTo>
                  <a:lnTo>
                    <a:pt x="50" y="419"/>
                  </a:lnTo>
                  <a:lnTo>
                    <a:pt x="52" y="418"/>
                  </a:lnTo>
                  <a:lnTo>
                    <a:pt x="54" y="418"/>
                  </a:lnTo>
                  <a:lnTo>
                    <a:pt x="56" y="417"/>
                  </a:lnTo>
                  <a:lnTo>
                    <a:pt x="58" y="416"/>
                  </a:lnTo>
                  <a:lnTo>
                    <a:pt x="60" y="415"/>
                  </a:lnTo>
                  <a:lnTo>
                    <a:pt x="62" y="414"/>
                  </a:lnTo>
                  <a:lnTo>
                    <a:pt x="64" y="413"/>
                  </a:lnTo>
                  <a:lnTo>
                    <a:pt x="66" y="412"/>
                  </a:lnTo>
                  <a:lnTo>
                    <a:pt x="68" y="412"/>
                  </a:lnTo>
                  <a:lnTo>
                    <a:pt x="70" y="411"/>
                  </a:lnTo>
                  <a:lnTo>
                    <a:pt x="72" y="410"/>
                  </a:lnTo>
                  <a:lnTo>
                    <a:pt x="74" y="409"/>
                  </a:lnTo>
                  <a:lnTo>
                    <a:pt x="76" y="408"/>
                  </a:lnTo>
                  <a:lnTo>
                    <a:pt x="78" y="407"/>
                  </a:lnTo>
                  <a:lnTo>
                    <a:pt x="80" y="406"/>
                  </a:lnTo>
                  <a:lnTo>
                    <a:pt x="82" y="405"/>
                  </a:lnTo>
                  <a:lnTo>
                    <a:pt x="84" y="405"/>
                  </a:lnTo>
                  <a:lnTo>
                    <a:pt x="86" y="404"/>
                  </a:lnTo>
                  <a:lnTo>
                    <a:pt x="88" y="403"/>
                  </a:lnTo>
                  <a:lnTo>
                    <a:pt x="90" y="402"/>
                  </a:lnTo>
                  <a:lnTo>
                    <a:pt x="92" y="401"/>
                  </a:lnTo>
                  <a:lnTo>
                    <a:pt x="94" y="400"/>
                  </a:lnTo>
                  <a:lnTo>
                    <a:pt x="96" y="399"/>
                  </a:lnTo>
                  <a:lnTo>
                    <a:pt x="98" y="399"/>
                  </a:lnTo>
                  <a:lnTo>
                    <a:pt x="100" y="398"/>
                  </a:lnTo>
                  <a:lnTo>
                    <a:pt x="102" y="397"/>
                  </a:lnTo>
                  <a:lnTo>
                    <a:pt x="104" y="396"/>
                  </a:lnTo>
                  <a:lnTo>
                    <a:pt x="106" y="395"/>
                  </a:lnTo>
                  <a:lnTo>
                    <a:pt x="108" y="394"/>
                  </a:lnTo>
                  <a:lnTo>
                    <a:pt x="110" y="393"/>
                  </a:lnTo>
                  <a:lnTo>
                    <a:pt x="112" y="393"/>
                  </a:lnTo>
                  <a:lnTo>
                    <a:pt x="114" y="392"/>
                  </a:lnTo>
                  <a:lnTo>
                    <a:pt x="116" y="391"/>
                  </a:lnTo>
                  <a:lnTo>
                    <a:pt x="118" y="390"/>
                  </a:lnTo>
                  <a:lnTo>
                    <a:pt x="120" y="389"/>
                  </a:lnTo>
                  <a:lnTo>
                    <a:pt x="122" y="388"/>
                  </a:lnTo>
                  <a:lnTo>
                    <a:pt x="124" y="387"/>
                  </a:lnTo>
                  <a:lnTo>
                    <a:pt x="126" y="386"/>
                  </a:lnTo>
                  <a:lnTo>
                    <a:pt x="128" y="386"/>
                  </a:lnTo>
                  <a:lnTo>
                    <a:pt x="130" y="385"/>
                  </a:lnTo>
                  <a:lnTo>
                    <a:pt x="132" y="384"/>
                  </a:lnTo>
                  <a:lnTo>
                    <a:pt x="134" y="383"/>
                  </a:lnTo>
                  <a:lnTo>
                    <a:pt x="136" y="382"/>
                  </a:lnTo>
                  <a:lnTo>
                    <a:pt x="138" y="381"/>
                  </a:lnTo>
                  <a:lnTo>
                    <a:pt x="140" y="380"/>
                  </a:lnTo>
                  <a:lnTo>
                    <a:pt x="142" y="380"/>
                  </a:lnTo>
                  <a:lnTo>
                    <a:pt x="144" y="379"/>
                  </a:lnTo>
                  <a:lnTo>
                    <a:pt x="146" y="378"/>
                  </a:lnTo>
                  <a:lnTo>
                    <a:pt x="148" y="377"/>
                  </a:lnTo>
                  <a:lnTo>
                    <a:pt x="150" y="376"/>
                  </a:lnTo>
                  <a:lnTo>
                    <a:pt x="152" y="375"/>
                  </a:lnTo>
                  <a:lnTo>
                    <a:pt x="154" y="374"/>
                  </a:lnTo>
                  <a:lnTo>
                    <a:pt x="156" y="373"/>
                  </a:lnTo>
                  <a:lnTo>
                    <a:pt x="158" y="373"/>
                  </a:lnTo>
                  <a:lnTo>
                    <a:pt x="160" y="372"/>
                  </a:lnTo>
                  <a:lnTo>
                    <a:pt x="162" y="371"/>
                  </a:lnTo>
                  <a:lnTo>
                    <a:pt x="164" y="370"/>
                  </a:lnTo>
                  <a:lnTo>
                    <a:pt x="166" y="369"/>
                  </a:lnTo>
                  <a:lnTo>
                    <a:pt x="168" y="368"/>
                  </a:lnTo>
                  <a:lnTo>
                    <a:pt x="170" y="367"/>
                  </a:lnTo>
                  <a:lnTo>
                    <a:pt x="172" y="367"/>
                  </a:lnTo>
                  <a:lnTo>
                    <a:pt x="174" y="366"/>
                  </a:lnTo>
                  <a:lnTo>
                    <a:pt x="176" y="365"/>
                  </a:lnTo>
                  <a:lnTo>
                    <a:pt x="178" y="364"/>
                  </a:lnTo>
                  <a:lnTo>
                    <a:pt x="180" y="363"/>
                  </a:lnTo>
                  <a:lnTo>
                    <a:pt x="182" y="362"/>
                  </a:lnTo>
                  <a:lnTo>
                    <a:pt x="184" y="361"/>
                  </a:lnTo>
                  <a:lnTo>
                    <a:pt x="186" y="361"/>
                  </a:lnTo>
                  <a:lnTo>
                    <a:pt x="188" y="360"/>
                  </a:lnTo>
                  <a:lnTo>
                    <a:pt x="190" y="359"/>
                  </a:lnTo>
                  <a:lnTo>
                    <a:pt x="192" y="358"/>
                  </a:lnTo>
                  <a:lnTo>
                    <a:pt x="194" y="357"/>
                  </a:lnTo>
                  <a:lnTo>
                    <a:pt x="196" y="356"/>
                  </a:lnTo>
                  <a:lnTo>
                    <a:pt x="198" y="355"/>
                  </a:lnTo>
                  <a:lnTo>
                    <a:pt x="200" y="354"/>
                  </a:lnTo>
                  <a:lnTo>
                    <a:pt x="202" y="354"/>
                  </a:lnTo>
                  <a:lnTo>
                    <a:pt x="204" y="353"/>
                  </a:lnTo>
                  <a:lnTo>
                    <a:pt x="206" y="352"/>
                  </a:lnTo>
                  <a:lnTo>
                    <a:pt x="208" y="351"/>
                  </a:lnTo>
                  <a:lnTo>
                    <a:pt x="210" y="350"/>
                  </a:lnTo>
                  <a:lnTo>
                    <a:pt x="212" y="349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18" y="347"/>
                  </a:lnTo>
                  <a:lnTo>
                    <a:pt x="220" y="346"/>
                  </a:lnTo>
                  <a:lnTo>
                    <a:pt x="222" y="345"/>
                  </a:lnTo>
                  <a:lnTo>
                    <a:pt x="224" y="344"/>
                  </a:lnTo>
                  <a:lnTo>
                    <a:pt x="226" y="343"/>
                  </a:lnTo>
                  <a:lnTo>
                    <a:pt x="228" y="342"/>
                  </a:lnTo>
                  <a:lnTo>
                    <a:pt x="230" y="341"/>
                  </a:lnTo>
                  <a:lnTo>
                    <a:pt x="232" y="341"/>
                  </a:lnTo>
                  <a:lnTo>
                    <a:pt x="234" y="340"/>
                  </a:lnTo>
                  <a:lnTo>
                    <a:pt x="236" y="339"/>
                  </a:lnTo>
                  <a:lnTo>
                    <a:pt x="238" y="338"/>
                  </a:lnTo>
                  <a:lnTo>
                    <a:pt x="240" y="337"/>
                  </a:lnTo>
                  <a:lnTo>
                    <a:pt x="242" y="336"/>
                  </a:lnTo>
                  <a:lnTo>
                    <a:pt x="244" y="335"/>
                  </a:lnTo>
                  <a:lnTo>
                    <a:pt x="246" y="335"/>
                  </a:lnTo>
                  <a:lnTo>
                    <a:pt x="248" y="334"/>
                  </a:lnTo>
                  <a:lnTo>
                    <a:pt x="250" y="333"/>
                  </a:lnTo>
                  <a:lnTo>
                    <a:pt x="252" y="332"/>
                  </a:lnTo>
                  <a:lnTo>
                    <a:pt x="254" y="331"/>
                  </a:lnTo>
                  <a:lnTo>
                    <a:pt x="256" y="330"/>
                  </a:lnTo>
                  <a:lnTo>
                    <a:pt x="258" y="329"/>
                  </a:lnTo>
                  <a:lnTo>
                    <a:pt x="260" y="329"/>
                  </a:lnTo>
                  <a:lnTo>
                    <a:pt x="262" y="328"/>
                  </a:lnTo>
                  <a:lnTo>
                    <a:pt x="264" y="327"/>
                  </a:lnTo>
                  <a:lnTo>
                    <a:pt x="266" y="326"/>
                  </a:lnTo>
                  <a:lnTo>
                    <a:pt x="268" y="325"/>
                  </a:lnTo>
                  <a:lnTo>
                    <a:pt x="270" y="324"/>
                  </a:lnTo>
                  <a:lnTo>
                    <a:pt x="272" y="323"/>
                  </a:lnTo>
                  <a:lnTo>
                    <a:pt x="274" y="322"/>
                  </a:lnTo>
                  <a:lnTo>
                    <a:pt x="276" y="322"/>
                  </a:lnTo>
                  <a:lnTo>
                    <a:pt x="278" y="321"/>
                  </a:lnTo>
                  <a:lnTo>
                    <a:pt x="280" y="320"/>
                  </a:lnTo>
                  <a:lnTo>
                    <a:pt x="282" y="319"/>
                  </a:lnTo>
                  <a:lnTo>
                    <a:pt x="284" y="318"/>
                  </a:lnTo>
                  <a:lnTo>
                    <a:pt x="286" y="317"/>
                  </a:lnTo>
                  <a:lnTo>
                    <a:pt x="288" y="316"/>
                  </a:lnTo>
                  <a:lnTo>
                    <a:pt x="290" y="316"/>
                  </a:lnTo>
                  <a:lnTo>
                    <a:pt x="292" y="315"/>
                  </a:lnTo>
                  <a:lnTo>
                    <a:pt x="294" y="314"/>
                  </a:lnTo>
                  <a:lnTo>
                    <a:pt x="296" y="313"/>
                  </a:lnTo>
                  <a:lnTo>
                    <a:pt x="298" y="312"/>
                  </a:lnTo>
                  <a:lnTo>
                    <a:pt x="300" y="311"/>
                  </a:lnTo>
                  <a:lnTo>
                    <a:pt x="302" y="310"/>
                  </a:lnTo>
                  <a:lnTo>
                    <a:pt x="304" y="310"/>
                  </a:lnTo>
                  <a:lnTo>
                    <a:pt x="306" y="309"/>
                  </a:lnTo>
                  <a:lnTo>
                    <a:pt x="308" y="308"/>
                  </a:lnTo>
                  <a:lnTo>
                    <a:pt x="310" y="307"/>
                  </a:lnTo>
                  <a:lnTo>
                    <a:pt x="312" y="306"/>
                  </a:lnTo>
                  <a:lnTo>
                    <a:pt x="314" y="305"/>
                  </a:lnTo>
                  <a:lnTo>
                    <a:pt x="316" y="304"/>
                  </a:lnTo>
                  <a:lnTo>
                    <a:pt x="318" y="303"/>
                  </a:lnTo>
                  <a:lnTo>
                    <a:pt x="320" y="303"/>
                  </a:lnTo>
                  <a:lnTo>
                    <a:pt x="322" y="302"/>
                  </a:lnTo>
                  <a:lnTo>
                    <a:pt x="324" y="301"/>
                  </a:lnTo>
                  <a:lnTo>
                    <a:pt x="326" y="300"/>
                  </a:lnTo>
                  <a:lnTo>
                    <a:pt x="328" y="299"/>
                  </a:lnTo>
                  <a:lnTo>
                    <a:pt x="330" y="298"/>
                  </a:lnTo>
                  <a:lnTo>
                    <a:pt x="332" y="297"/>
                  </a:lnTo>
                  <a:lnTo>
                    <a:pt x="334" y="297"/>
                  </a:lnTo>
                  <a:lnTo>
                    <a:pt x="336" y="296"/>
                  </a:lnTo>
                  <a:lnTo>
                    <a:pt x="338" y="295"/>
                  </a:lnTo>
                  <a:lnTo>
                    <a:pt x="340" y="294"/>
                  </a:lnTo>
                  <a:lnTo>
                    <a:pt x="342" y="293"/>
                  </a:lnTo>
                  <a:lnTo>
                    <a:pt x="344" y="292"/>
                  </a:lnTo>
                  <a:lnTo>
                    <a:pt x="346" y="291"/>
                  </a:lnTo>
                  <a:lnTo>
                    <a:pt x="348" y="290"/>
                  </a:lnTo>
                  <a:lnTo>
                    <a:pt x="350" y="290"/>
                  </a:lnTo>
                  <a:lnTo>
                    <a:pt x="352" y="289"/>
                  </a:lnTo>
                  <a:lnTo>
                    <a:pt x="354" y="288"/>
                  </a:lnTo>
                  <a:lnTo>
                    <a:pt x="356" y="287"/>
                  </a:lnTo>
                  <a:lnTo>
                    <a:pt x="358" y="286"/>
                  </a:lnTo>
                  <a:lnTo>
                    <a:pt x="360" y="285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3"/>
                  </a:lnTo>
                  <a:lnTo>
                    <a:pt x="368" y="282"/>
                  </a:lnTo>
                  <a:lnTo>
                    <a:pt x="370" y="281"/>
                  </a:lnTo>
                  <a:lnTo>
                    <a:pt x="372" y="280"/>
                  </a:lnTo>
                  <a:lnTo>
                    <a:pt x="374" y="279"/>
                  </a:lnTo>
                  <a:lnTo>
                    <a:pt x="376" y="278"/>
                  </a:lnTo>
                  <a:lnTo>
                    <a:pt x="378" y="278"/>
                  </a:lnTo>
                  <a:lnTo>
                    <a:pt x="380" y="277"/>
                  </a:lnTo>
                  <a:lnTo>
                    <a:pt x="382" y="276"/>
                  </a:lnTo>
                  <a:lnTo>
                    <a:pt x="384" y="275"/>
                  </a:lnTo>
                  <a:lnTo>
                    <a:pt x="386" y="274"/>
                  </a:lnTo>
                  <a:lnTo>
                    <a:pt x="388" y="273"/>
                  </a:lnTo>
                  <a:lnTo>
                    <a:pt x="390" y="272"/>
                  </a:lnTo>
                  <a:lnTo>
                    <a:pt x="392" y="271"/>
                  </a:lnTo>
                  <a:lnTo>
                    <a:pt x="394" y="271"/>
                  </a:lnTo>
                  <a:lnTo>
                    <a:pt x="396" y="270"/>
                  </a:lnTo>
                  <a:lnTo>
                    <a:pt x="398" y="269"/>
                  </a:lnTo>
                  <a:lnTo>
                    <a:pt x="400" y="268"/>
                  </a:lnTo>
                  <a:lnTo>
                    <a:pt x="402" y="267"/>
                  </a:lnTo>
                  <a:lnTo>
                    <a:pt x="404" y="266"/>
                  </a:lnTo>
                  <a:lnTo>
                    <a:pt x="406" y="265"/>
                  </a:lnTo>
                  <a:lnTo>
                    <a:pt x="408" y="265"/>
                  </a:lnTo>
                  <a:lnTo>
                    <a:pt x="410" y="264"/>
                  </a:lnTo>
                  <a:lnTo>
                    <a:pt x="412" y="263"/>
                  </a:lnTo>
                  <a:lnTo>
                    <a:pt x="414" y="262"/>
                  </a:lnTo>
                  <a:lnTo>
                    <a:pt x="416" y="261"/>
                  </a:lnTo>
                  <a:lnTo>
                    <a:pt x="418" y="260"/>
                  </a:lnTo>
                  <a:lnTo>
                    <a:pt x="420" y="259"/>
                  </a:lnTo>
                  <a:lnTo>
                    <a:pt x="422" y="258"/>
                  </a:lnTo>
                  <a:lnTo>
                    <a:pt x="424" y="258"/>
                  </a:lnTo>
                  <a:lnTo>
                    <a:pt x="426" y="257"/>
                  </a:lnTo>
                  <a:lnTo>
                    <a:pt x="428" y="256"/>
                  </a:lnTo>
                  <a:lnTo>
                    <a:pt x="430" y="255"/>
                  </a:lnTo>
                  <a:lnTo>
                    <a:pt x="432" y="254"/>
                  </a:lnTo>
                  <a:lnTo>
                    <a:pt x="434" y="253"/>
                  </a:lnTo>
                  <a:lnTo>
                    <a:pt x="436" y="252"/>
                  </a:lnTo>
                  <a:lnTo>
                    <a:pt x="438" y="252"/>
                  </a:lnTo>
                  <a:lnTo>
                    <a:pt x="440" y="251"/>
                  </a:lnTo>
                  <a:lnTo>
                    <a:pt x="442" y="250"/>
                  </a:lnTo>
                  <a:lnTo>
                    <a:pt x="444" y="249"/>
                  </a:lnTo>
                  <a:lnTo>
                    <a:pt x="446" y="248"/>
                  </a:lnTo>
                  <a:lnTo>
                    <a:pt x="448" y="247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4" y="245"/>
                  </a:lnTo>
                  <a:lnTo>
                    <a:pt x="456" y="244"/>
                  </a:lnTo>
                  <a:lnTo>
                    <a:pt x="458" y="243"/>
                  </a:lnTo>
                  <a:lnTo>
                    <a:pt x="460" y="242"/>
                  </a:lnTo>
                  <a:lnTo>
                    <a:pt x="462" y="241"/>
                  </a:lnTo>
                  <a:lnTo>
                    <a:pt x="464" y="240"/>
                  </a:lnTo>
                  <a:lnTo>
                    <a:pt x="466" y="239"/>
                  </a:lnTo>
                  <a:lnTo>
                    <a:pt x="468" y="239"/>
                  </a:lnTo>
                  <a:lnTo>
                    <a:pt x="470" y="238"/>
                  </a:lnTo>
                  <a:lnTo>
                    <a:pt x="472" y="237"/>
                  </a:lnTo>
                  <a:lnTo>
                    <a:pt x="474" y="236"/>
                  </a:lnTo>
                  <a:lnTo>
                    <a:pt x="476" y="235"/>
                  </a:lnTo>
                  <a:lnTo>
                    <a:pt x="478" y="234"/>
                  </a:lnTo>
                  <a:lnTo>
                    <a:pt x="480" y="233"/>
                  </a:lnTo>
                  <a:lnTo>
                    <a:pt x="482" y="233"/>
                  </a:lnTo>
                  <a:lnTo>
                    <a:pt x="484" y="232"/>
                  </a:lnTo>
                  <a:lnTo>
                    <a:pt x="486" y="231"/>
                  </a:lnTo>
                  <a:lnTo>
                    <a:pt x="488" y="230"/>
                  </a:lnTo>
                  <a:lnTo>
                    <a:pt x="490" y="229"/>
                  </a:lnTo>
                  <a:lnTo>
                    <a:pt x="492" y="228"/>
                  </a:lnTo>
                  <a:lnTo>
                    <a:pt x="494" y="227"/>
                  </a:lnTo>
                  <a:lnTo>
                    <a:pt x="496" y="227"/>
                  </a:lnTo>
                  <a:lnTo>
                    <a:pt x="498" y="226"/>
                  </a:lnTo>
                  <a:lnTo>
                    <a:pt x="500" y="225"/>
                  </a:lnTo>
                  <a:lnTo>
                    <a:pt x="502" y="224"/>
                  </a:lnTo>
                  <a:lnTo>
                    <a:pt x="504" y="223"/>
                  </a:lnTo>
                  <a:lnTo>
                    <a:pt x="506" y="222"/>
                  </a:lnTo>
                  <a:lnTo>
                    <a:pt x="508" y="221"/>
                  </a:lnTo>
                  <a:lnTo>
                    <a:pt x="510" y="220"/>
                  </a:lnTo>
                  <a:lnTo>
                    <a:pt x="512" y="220"/>
                  </a:lnTo>
                  <a:lnTo>
                    <a:pt x="514" y="219"/>
                  </a:lnTo>
                  <a:lnTo>
                    <a:pt x="516" y="218"/>
                  </a:lnTo>
                  <a:lnTo>
                    <a:pt x="518" y="217"/>
                  </a:lnTo>
                  <a:lnTo>
                    <a:pt x="520" y="216"/>
                  </a:lnTo>
                  <a:lnTo>
                    <a:pt x="522" y="215"/>
                  </a:lnTo>
                  <a:lnTo>
                    <a:pt x="524" y="214"/>
                  </a:lnTo>
                  <a:lnTo>
                    <a:pt x="526" y="214"/>
                  </a:lnTo>
                  <a:lnTo>
                    <a:pt x="528" y="213"/>
                  </a:lnTo>
                  <a:lnTo>
                    <a:pt x="530" y="212"/>
                  </a:lnTo>
                  <a:lnTo>
                    <a:pt x="532" y="211"/>
                  </a:lnTo>
                  <a:lnTo>
                    <a:pt x="534" y="210"/>
                  </a:lnTo>
                  <a:lnTo>
                    <a:pt x="536" y="209"/>
                  </a:lnTo>
                  <a:lnTo>
                    <a:pt x="538" y="208"/>
                  </a:lnTo>
                  <a:lnTo>
                    <a:pt x="540" y="207"/>
                  </a:lnTo>
                  <a:lnTo>
                    <a:pt x="542" y="207"/>
                  </a:lnTo>
                  <a:lnTo>
                    <a:pt x="544" y="206"/>
                  </a:lnTo>
                  <a:lnTo>
                    <a:pt x="546" y="205"/>
                  </a:lnTo>
                  <a:lnTo>
                    <a:pt x="548" y="204"/>
                  </a:lnTo>
                  <a:lnTo>
                    <a:pt x="550" y="203"/>
                  </a:lnTo>
                  <a:lnTo>
                    <a:pt x="552" y="202"/>
                  </a:lnTo>
                  <a:lnTo>
                    <a:pt x="554" y="201"/>
                  </a:lnTo>
                  <a:lnTo>
                    <a:pt x="556" y="201"/>
                  </a:lnTo>
                  <a:lnTo>
                    <a:pt x="558" y="200"/>
                  </a:lnTo>
                  <a:lnTo>
                    <a:pt x="560" y="199"/>
                  </a:lnTo>
                  <a:lnTo>
                    <a:pt x="562" y="198"/>
                  </a:lnTo>
                  <a:lnTo>
                    <a:pt x="564" y="197"/>
                  </a:lnTo>
                  <a:lnTo>
                    <a:pt x="566" y="196"/>
                  </a:lnTo>
                  <a:lnTo>
                    <a:pt x="568" y="195"/>
                  </a:lnTo>
                  <a:lnTo>
                    <a:pt x="570" y="195"/>
                  </a:lnTo>
                  <a:lnTo>
                    <a:pt x="572" y="194"/>
                  </a:lnTo>
                  <a:lnTo>
                    <a:pt x="574" y="193"/>
                  </a:lnTo>
                  <a:lnTo>
                    <a:pt x="576" y="192"/>
                  </a:lnTo>
                  <a:lnTo>
                    <a:pt x="578" y="191"/>
                  </a:lnTo>
                  <a:lnTo>
                    <a:pt x="580" y="190"/>
                  </a:lnTo>
                  <a:lnTo>
                    <a:pt x="582" y="189"/>
                  </a:lnTo>
                  <a:lnTo>
                    <a:pt x="584" y="188"/>
                  </a:lnTo>
                  <a:lnTo>
                    <a:pt x="586" y="188"/>
                  </a:lnTo>
                  <a:lnTo>
                    <a:pt x="588" y="187"/>
                  </a:lnTo>
                  <a:lnTo>
                    <a:pt x="590" y="186"/>
                  </a:lnTo>
                  <a:lnTo>
                    <a:pt x="592" y="185"/>
                  </a:lnTo>
                  <a:lnTo>
                    <a:pt x="594" y="184"/>
                  </a:lnTo>
                  <a:lnTo>
                    <a:pt x="596" y="183"/>
                  </a:lnTo>
                  <a:lnTo>
                    <a:pt x="598" y="182"/>
                  </a:lnTo>
                  <a:lnTo>
                    <a:pt x="600" y="182"/>
                  </a:lnTo>
                  <a:lnTo>
                    <a:pt x="602" y="181"/>
                  </a:lnTo>
                  <a:lnTo>
                    <a:pt x="604" y="180"/>
                  </a:lnTo>
                  <a:lnTo>
                    <a:pt x="606" y="179"/>
                  </a:lnTo>
                  <a:lnTo>
                    <a:pt x="608" y="178"/>
                  </a:lnTo>
                  <a:lnTo>
                    <a:pt x="610" y="177"/>
                  </a:lnTo>
                  <a:lnTo>
                    <a:pt x="612" y="176"/>
                  </a:lnTo>
                  <a:lnTo>
                    <a:pt x="614" y="176"/>
                  </a:lnTo>
                  <a:lnTo>
                    <a:pt x="616" y="175"/>
                  </a:lnTo>
                  <a:lnTo>
                    <a:pt x="618" y="174"/>
                  </a:lnTo>
                  <a:lnTo>
                    <a:pt x="620" y="173"/>
                  </a:lnTo>
                  <a:lnTo>
                    <a:pt x="622" y="172"/>
                  </a:lnTo>
                  <a:lnTo>
                    <a:pt x="624" y="171"/>
                  </a:lnTo>
                  <a:lnTo>
                    <a:pt x="626" y="170"/>
                  </a:lnTo>
                  <a:lnTo>
                    <a:pt x="628" y="169"/>
                  </a:lnTo>
                  <a:lnTo>
                    <a:pt x="630" y="169"/>
                  </a:lnTo>
                  <a:lnTo>
                    <a:pt x="632" y="168"/>
                  </a:lnTo>
                  <a:lnTo>
                    <a:pt x="634" y="167"/>
                  </a:lnTo>
                  <a:lnTo>
                    <a:pt x="636" y="166"/>
                  </a:lnTo>
                  <a:lnTo>
                    <a:pt x="638" y="165"/>
                  </a:lnTo>
                  <a:lnTo>
                    <a:pt x="640" y="164"/>
                  </a:lnTo>
                  <a:lnTo>
                    <a:pt x="642" y="163"/>
                  </a:lnTo>
                  <a:lnTo>
                    <a:pt x="644" y="163"/>
                  </a:lnTo>
                  <a:lnTo>
                    <a:pt x="646" y="162"/>
                  </a:lnTo>
                  <a:lnTo>
                    <a:pt x="648" y="161"/>
                  </a:lnTo>
                  <a:lnTo>
                    <a:pt x="650" y="160"/>
                  </a:lnTo>
                  <a:lnTo>
                    <a:pt x="652" y="159"/>
                  </a:lnTo>
                  <a:lnTo>
                    <a:pt x="654" y="158"/>
                  </a:lnTo>
                  <a:lnTo>
                    <a:pt x="656" y="157"/>
                  </a:lnTo>
                  <a:lnTo>
                    <a:pt x="658" y="156"/>
                  </a:lnTo>
                  <a:lnTo>
                    <a:pt x="660" y="156"/>
                  </a:lnTo>
                  <a:lnTo>
                    <a:pt x="662" y="155"/>
                  </a:lnTo>
                  <a:lnTo>
                    <a:pt x="664" y="154"/>
                  </a:lnTo>
                  <a:lnTo>
                    <a:pt x="666" y="153"/>
                  </a:lnTo>
                  <a:lnTo>
                    <a:pt x="668" y="152"/>
                  </a:lnTo>
                  <a:lnTo>
                    <a:pt x="670" y="151"/>
                  </a:lnTo>
                  <a:lnTo>
                    <a:pt x="672" y="150"/>
                  </a:lnTo>
                  <a:lnTo>
                    <a:pt x="674" y="150"/>
                  </a:lnTo>
                  <a:lnTo>
                    <a:pt x="676" y="149"/>
                  </a:lnTo>
                  <a:lnTo>
                    <a:pt x="678" y="148"/>
                  </a:lnTo>
                  <a:lnTo>
                    <a:pt x="680" y="147"/>
                  </a:lnTo>
                  <a:lnTo>
                    <a:pt x="682" y="146"/>
                  </a:lnTo>
                  <a:lnTo>
                    <a:pt x="684" y="145"/>
                  </a:lnTo>
                  <a:lnTo>
                    <a:pt x="686" y="144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2" y="142"/>
                  </a:lnTo>
                  <a:lnTo>
                    <a:pt x="694" y="141"/>
                  </a:lnTo>
                  <a:lnTo>
                    <a:pt x="696" y="140"/>
                  </a:lnTo>
                  <a:lnTo>
                    <a:pt x="698" y="139"/>
                  </a:lnTo>
                  <a:lnTo>
                    <a:pt x="700" y="138"/>
                  </a:lnTo>
                  <a:lnTo>
                    <a:pt x="702" y="137"/>
                  </a:lnTo>
                  <a:lnTo>
                    <a:pt x="704" y="137"/>
                  </a:lnTo>
                  <a:lnTo>
                    <a:pt x="706" y="136"/>
                  </a:lnTo>
                  <a:lnTo>
                    <a:pt x="708" y="135"/>
                  </a:lnTo>
                  <a:lnTo>
                    <a:pt x="710" y="134"/>
                  </a:lnTo>
                  <a:lnTo>
                    <a:pt x="712" y="133"/>
                  </a:lnTo>
                  <a:lnTo>
                    <a:pt x="714" y="132"/>
                  </a:lnTo>
                  <a:lnTo>
                    <a:pt x="716" y="131"/>
                  </a:lnTo>
                  <a:lnTo>
                    <a:pt x="718" y="131"/>
                  </a:lnTo>
                  <a:lnTo>
                    <a:pt x="720" y="130"/>
                  </a:lnTo>
                  <a:lnTo>
                    <a:pt x="722" y="129"/>
                  </a:lnTo>
                  <a:lnTo>
                    <a:pt x="724" y="128"/>
                  </a:lnTo>
                  <a:lnTo>
                    <a:pt x="726" y="127"/>
                  </a:lnTo>
                  <a:lnTo>
                    <a:pt x="728" y="126"/>
                  </a:lnTo>
                  <a:lnTo>
                    <a:pt x="730" y="125"/>
                  </a:lnTo>
                  <a:lnTo>
                    <a:pt x="732" y="124"/>
                  </a:lnTo>
                  <a:lnTo>
                    <a:pt x="734" y="124"/>
                  </a:lnTo>
                  <a:lnTo>
                    <a:pt x="736" y="123"/>
                  </a:lnTo>
                  <a:lnTo>
                    <a:pt x="738" y="122"/>
                  </a:lnTo>
                  <a:lnTo>
                    <a:pt x="740" y="121"/>
                  </a:lnTo>
                  <a:lnTo>
                    <a:pt x="742" y="120"/>
                  </a:lnTo>
                  <a:lnTo>
                    <a:pt x="744" y="119"/>
                  </a:lnTo>
                  <a:lnTo>
                    <a:pt x="746" y="118"/>
                  </a:lnTo>
                  <a:lnTo>
                    <a:pt x="748" y="118"/>
                  </a:lnTo>
                  <a:lnTo>
                    <a:pt x="750" y="117"/>
                  </a:lnTo>
                  <a:lnTo>
                    <a:pt x="752" y="116"/>
                  </a:lnTo>
                  <a:lnTo>
                    <a:pt x="754" y="115"/>
                  </a:lnTo>
                  <a:lnTo>
                    <a:pt x="756" y="114"/>
                  </a:lnTo>
                  <a:lnTo>
                    <a:pt x="758" y="113"/>
                  </a:lnTo>
                  <a:lnTo>
                    <a:pt x="760" y="112"/>
                  </a:lnTo>
                  <a:lnTo>
                    <a:pt x="762" y="112"/>
                  </a:lnTo>
                  <a:lnTo>
                    <a:pt x="764" y="111"/>
                  </a:lnTo>
                  <a:lnTo>
                    <a:pt x="766" y="110"/>
                  </a:lnTo>
                  <a:lnTo>
                    <a:pt x="768" y="109"/>
                  </a:lnTo>
                  <a:lnTo>
                    <a:pt x="770" y="108"/>
                  </a:lnTo>
                  <a:lnTo>
                    <a:pt x="772" y="107"/>
                  </a:lnTo>
                  <a:lnTo>
                    <a:pt x="774" y="106"/>
                  </a:lnTo>
                  <a:lnTo>
                    <a:pt x="776" y="105"/>
                  </a:lnTo>
                  <a:lnTo>
                    <a:pt x="778" y="105"/>
                  </a:lnTo>
                  <a:lnTo>
                    <a:pt x="780" y="104"/>
                  </a:lnTo>
                  <a:lnTo>
                    <a:pt x="782" y="103"/>
                  </a:lnTo>
                  <a:lnTo>
                    <a:pt x="784" y="102"/>
                  </a:lnTo>
                  <a:lnTo>
                    <a:pt x="786" y="101"/>
                  </a:lnTo>
                  <a:lnTo>
                    <a:pt x="788" y="100"/>
                  </a:lnTo>
                  <a:lnTo>
                    <a:pt x="790" y="99"/>
                  </a:lnTo>
                  <a:lnTo>
                    <a:pt x="792" y="99"/>
                  </a:lnTo>
                  <a:lnTo>
                    <a:pt x="794" y="98"/>
                  </a:lnTo>
                  <a:lnTo>
                    <a:pt x="796" y="97"/>
                  </a:lnTo>
                  <a:lnTo>
                    <a:pt x="798" y="96"/>
                  </a:lnTo>
                  <a:lnTo>
                    <a:pt x="800" y="95"/>
                  </a:lnTo>
                  <a:lnTo>
                    <a:pt x="802" y="94"/>
                  </a:lnTo>
                  <a:lnTo>
                    <a:pt x="804" y="93"/>
                  </a:lnTo>
                  <a:lnTo>
                    <a:pt x="806" y="93"/>
                  </a:lnTo>
                  <a:lnTo>
                    <a:pt x="808" y="92"/>
                  </a:lnTo>
                  <a:lnTo>
                    <a:pt x="810" y="91"/>
                  </a:lnTo>
                  <a:lnTo>
                    <a:pt x="812" y="90"/>
                  </a:lnTo>
                  <a:lnTo>
                    <a:pt x="814" y="89"/>
                  </a:lnTo>
                  <a:lnTo>
                    <a:pt x="816" y="88"/>
                  </a:lnTo>
                  <a:lnTo>
                    <a:pt x="818" y="87"/>
                  </a:lnTo>
                  <a:lnTo>
                    <a:pt x="820" y="86"/>
                  </a:lnTo>
                  <a:lnTo>
                    <a:pt x="822" y="86"/>
                  </a:lnTo>
                  <a:lnTo>
                    <a:pt x="824" y="85"/>
                  </a:lnTo>
                  <a:lnTo>
                    <a:pt x="826" y="84"/>
                  </a:lnTo>
                  <a:lnTo>
                    <a:pt x="828" y="83"/>
                  </a:lnTo>
                  <a:lnTo>
                    <a:pt x="830" y="82"/>
                  </a:lnTo>
                  <a:lnTo>
                    <a:pt x="832" y="81"/>
                  </a:lnTo>
                  <a:lnTo>
                    <a:pt x="834" y="80"/>
                  </a:lnTo>
                  <a:lnTo>
                    <a:pt x="836" y="80"/>
                  </a:lnTo>
                  <a:lnTo>
                    <a:pt x="838" y="79"/>
                  </a:lnTo>
                  <a:lnTo>
                    <a:pt x="840" y="78"/>
                  </a:lnTo>
                  <a:lnTo>
                    <a:pt x="842" y="77"/>
                  </a:lnTo>
                  <a:lnTo>
                    <a:pt x="844" y="76"/>
                  </a:lnTo>
                  <a:lnTo>
                    <a:pt x="846" y="75"/>
                  </a:lnTo>
                  <a:lnTo>
                    <a:pt x="848" y="74"/>
                  </a:lnTo>
                  <a:lnTo>
                    <a:pt x="850" y="73"/>
                  </a:lnTo>
                  <a:lnTo>
                    <a:pt x="852" y="73"/>
                  </a:lnTo>
                  <a:lnTo>
                    <a:pt x="854" y="72"/>
                  </a:lnTo>
                  <a:lnTo>
                    <a:pt x="856" y="71"/>
                  </a:lnTo>
                  <a:lnTo>
                    <a:pt x="858" y="70"/>
                  </a:lnTo>
                  <a:lnTo>
                    <a:pt x="860" y="69"/>
                  </a:lnTo>
                  <a:lnTo>
                    <a:pt x="862" y="68"/>
                  </a:lnTo>
                  <a:lnTo>
                    <a:pt x="864" y="67"/>
                  </a:lnTo>
                  <a:lnTo>
                    <a:pt x="866" y="67"/>
                  </a:lnTo>
                  <a:lnTo>
                    <a:pt x="868" y="66"/>
                  </a:lnTo>
                  <a:lnTo>
                    <a:pt x="870" y="65"/>
                  </a:lnTo>
                  <a:lnTo>
                    <a:pt x="872" y="64"/>
                  </a:lnTo>
                  <a:lnTo>
                    <a:pt x="874" y="63"/>
                  </a:lnTo>
                  <a:lnTo>
                    <a:pt x="876" y="62"/>
                  </a:lnTo>
                  <a:lnTo>
                    <a:pt x="878" y="61"/>
                  </a:lnTo>
                  <a:lnTo>
                    <a:pt x="880" y="61"/>
                  </a:lnTo>
                  <a:lnTo>
                    <a:pt x="882" y="60"/>
                  </a:lnTo>
                  <a:lnTo>
                    <a:pt x="884" y="59"/>
                  </a:lnTo>
                  <a:lnTo>
                    <a:pt x="886" y="58"/>
                  </a:lnTo>
                  <a:lnTo>
                    <a:pt x="888" y="57"/>
                  </a:lnTo>
                  <a:lnTo>
                    <a:pt x="890" y="56"/>
                  </a:lnTo>
                  <a:lnTo>
                    <a:pt x="892" y="55"/>
                  </a:lnTo>
                  <a:lnTo>
                    <a:pt x="894" y="54"/>
                  </a:lnTo>
                  <a:lnTo>
                    <a:pt x="896" y="54"/>
                  </a:lnTo>
                  <a:lnTo>
                    <a:pt x="898" y="53"/>
                  </a:lnTo>
                  <a:lnTo>
                    <a:pt x="900" y="52"/>
                  </a:lnTo>
                  <a:lnTo>
                    <a:pt x="902" y="51"/>
                  </a:lnTo>
                  <a:lnTo>
                    <a:pt x="904" y="50"/>
                  </a:lnTo>
                  <a:lnTo>
                    <a:pt x="906" y="49"/>
                  </a:lnTo>
                  <a:lnTo>
                    <a:pt x="908" y="48"/>
                  </a:lnTo>
                  <a:lnTo>
                    <a:pt x="910" y="48"/>
                  </a:lnTo>
                  <a:lnTo>
                    <a:pt x="912" y="47"/>
                  </a:lnTo>
                  <a:lnTo>
                    <a:pt x="914" y="46"/>
                  </a:lnTo>
                  <a:lnTo>
                    <a:pt x="916" y="45"/>
                  </a:lnTo>
                  <a:lnTo>
                    <a:pt x="918" y="44"/>
                  </a:lnTo>
                  <a:lnTo>
                    <a:pt x="920" y="43"/>
                  </a:lnTo>
                  <a:lnTo>
                    <a:pt x="922" y="42"/>
                  </a:lnTo>
                  <a:lnTo>
                    <a:pt x="924" y="41"/>
                  </a:lnTo>
                  <a:lnTo>
                    <a:pt x="926" y="41"/>
                  </a:lnTo>
                  <a:lnTo>
                    <a:pt x="928" y="40"/>
                  </a:lnTo>
                  <a:lnTo>
                    <a:pt x="930" y="39"/>
                  </a:lnTo>
                  <a:lnTo>
                    <a:pt x="932" y="38"/>
                  </a:lnTo>
                  <a:lnTo>
                    <a:pt x="934" y="37"/>
                  </a:lnTo>
                  <a:lnTo>
                    <a:pt x="936" y="36"/>
                  </a:lnTo>
                  <a:lnTo>
                    <a:pt x="938" y="35"/>
                  </a:lnTo>
                  <a:lnTo>
                    <a:pt x="940" y="35"/>
                  </a:lnTo>
                  <a:lnTo>
                    <a:pt x="942" y="34"/>
                  </a:lnTo>
                  <a:lnTo>
                    <a:pt x="944" y="33"/>
                  </a:lnTo>
                  <a:lnTo>
                    <a:pt x="946" y="32"/>
                  </a:lnTo>
                  <a:lnTo>
                    <a:pt x="948" y="31"/>
                  </a:lnTo>
                  <a:lnTo>
                    <a:pt x="950" y="30"/>
                  </a:lnTo>
                  <a:lnTo>
                    <a:pt x="952" y="29"/>
                  </a:lnTo>
                  <a:lnTo>
                    <a:pt x="954" y="29"/>
                  </a:lnTo>
                  <a:lnTo>
                    <a:pt x="956" y="28"/>
                  </a:lnTo>
                  <a:lnTo>
                    <a:pt x="958" y="27"/>
                  </a:lnTo>
                  <a:lnTo>
                    <a:pt x="960" y="26"/>
                  </a:lnTo>
                  <a:lnTo>
                    <a:pt x="962" y="25"/>
                  </a:lnTo>
                  <a:lnTo>
                    <a:pt x="964" y="24"/>
                  </a:lnTo>
                  <a:lnTo>
                    <a:pt x="966" y="23"/>
                  </a:lnTo>
                  <a:lnTo>
                    <a:pt x="968" y="22"/>
                  </a:lnTo>
                  <a:lnTo>
                    <a:pt x="970" y="22"/>
                  </a:lnTo>
                  <a:lnTo>
                    <a:pt x="972" y="21"/>
                  </a:lnTo>
                  <a:lnTo>
                    <a:pt x="974" y="20"/>
                  </a:lnTo>
                  <a:lnTo>
                    <a:pt x="976" y="19"/>
                  </a:lnTo>
                  <a:lnTo>
                    <a:pt x="978" y="18"/>
                  </a:lnTo>
                  <a:lnTo>
                    <a:pt x="980" y="17"/>
                  </a:lnTo>
                  <a:lnTo>
                    <a:pt x="982" y="16"/>
                  </a:lnTo>
                  <a:lnTo>
                    <a:pt x="984" y="16"/>
                  </a:lnTo>
                  <a:lnTo>
                    <a:pt x="986" y="15"/>
                  </a:lnTo>
                  <a:lnTo>
                    <a:pt x="988" y="14"/>
                  </a:lnTo>
                  <a:lnTo>
                    <a:pt x="990" y="13"/>
                  </a:lnTo>
                  <a:lnTo>
                    <a:pt x="992" y="12"/>
                  </a:lnTo>
                  <a:lnTo>
                    <a:pt x="994" y="11"/>
                  </a:lnTo>
                  <a:lnTo>
                    <a:pt x="996" y="10"/>
                  </a:lnTo>
                  <a:lnTo>
                    <a:pt x="998" y="10"/>
                  </a:lnTo>
                  <a:lnTo>
                    <a:pt x="1000" y="9"/>
                  </a:lnTo>
                  <a:lnTo>
                    <a:pt x="1002" y="8"/>
                  </a:lnTo>
                  <a:lnTo>
                    <a:pt x="1004" y="7"/>
                  </a:lnTo>
                  <a:lnTo>
                    <a:pt x="1006" y="6"/>
                  </a:lnTo>
                  <a:lnTo>
                    <a:pt x="1008" y="5"/>
                  </a:lnTo>
                  <a:lnTo>
                    <a:pt x="1010" y="4"/>
                  </a:lnTo>
                  <a:lnTo>
                    <a:pt x="1012" y="3"/>
                  </a:lnTo>
                  <a:lnTo>
                    <a:pt x="1014" y="3"/>
                  </a:lnTo>
                  <a:lnTo>
                    <a:pt x="1016" y="2"/>
                  </a:lnTo>
                  <a:lnTo>
                    <a:pt x="1018" y="1"/>
                  </a:lnTo>
                  <a:lnTo>
                    <a:pt x="1020" y="0"/>
                  </a:lnTo>
                  <a:lnTo>
                    <a:pt x="10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37" name="Rectangle 109"/>
            <p:cNvSpPr>
              <a:spLocks noChangeArrowheads="1"/>
            </p:cNvSpPr>
            <p:nvPr/>
          </p:nvSpPr>
          <p:spPr bwMode="auto">
            <a:xfrm>
              <a:off x="426" y="1127"/>
              <a:ext cx="2376" cy="2559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6156" name="Group 112"/>
          <p:cNvGrpSpPr>
            <a:grpSpLocks noChangeAspect="1"/>
          </p:cNvGrpSpPr>
          <p:nvPr/>
        </p:nvGrpSpPr>
        <p:grpSpPr bwMode="auto">
          <a:xfrm>
            <a:off x="6505578" y="1789113"/>
            <a:ext cx="3776663" cy="4033838"/>
            <a:chOff x="3138" y="1127"/>
            <a:chExt cx="2379" cy="2541"/>
          </a:xfrm>
        </p:grpSpPr>
        <p:sp>
          <p:nvSpPr>
            <p:cNvPr id="6171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3138" y="1132"/>
              <a:ext cx="2379" cy="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2" name="Rectangle 113"/>
            <p:cNvSpPr>
              <a:spLocks noChangeArrowheads="1"/>
            </p:cNvSpPr>
            <p:nvPr/>
          </p:nvSpPr>
          <p:spPr bwMode="auto">
            <a:xfrm>
              <a:off x="3140" y="1137"/>
              <a:ext cx="2375" cy="252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3" name="Line 114"/>
            <p:cNvSpPr>
              <a:spLocks noChangeShapeType="1"/>
            </p:cNvSpPr>
            <p:nvPr/>
          </p:nvSpPr>
          <p:spPr bwMode="auto">
            <a:xfrm flipV="1">
              <a:off x="3356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4" name="Line 115"/>
            <p:cNvSpPr>
              <a:spLocks noChangeShapeType="1"/>
            </p:cNvSpPr>
            <p:nvPr/>
          </p:nvSpPr>
          <p:spPr bwMode="auto">
            <a:xfrm flipV="1">
              <a:off x="3359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5" name="Line 116"/>
            <p:cNvSpPr>
              <a:spLocks noChangeShapeType="1"/>
            </p:cNvSpPr>
            <p:nvPr/>
          </p:nvSpPr>
          <p:spPr bwMode="auto">
            <a:xfrm flipV="1">
              <a:off x="3570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6" name="Line 117"/>
            <p:cNvSpPr>
              <a:spLocks noChangeShapeType="1"/>
            </p:cNvSpPr>
            <p:nvPr/>
          </p:nvSpPr>
          <p:spPr bwMode="auto">
            <a:xfrm flipV="1">
              <a:off x="3572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7" name="Line 118"/>
            <p:cNvSpPr>
              <a:spLocks noChangeShapeType="1"/>
            </p:cNvSpPr>
            <p:nvPr/>
          </p:nvSpPr>
          <p:spPr bwMode="auto">
            <a:xfrm flipV="1">
              <a:off x="3786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8" name="Line 119"/>
            <p:cNvSpPr>
              <a:spLocks noChangeShapeType="1"/>
            </p:cNvSpPr>
            <p:nvPr/>
          </p:nvSpPr>
          <p:spPr bwMode="auto">
            <a:xfrm flipV="1">
              <a:off x="3789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9" name="Line 120"/>
            <p:cNvSpPr>
              <a:spLocks noChangeShapeType="1"/>
            </p:cNvSpPr>
            <p:nvPr/>
          </p:nvSpPr>
          <p:spPr bwMode="auto">
            <a:xfrm flipV="1">
              <a:off x="4218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0" name="Line 121"/>
            <p:cNvSpPr>
              <a:spLocks noChangeShapeType="1"/>
            </p:cNvSpPr>
            <p:nvPr/>
          </p:nvSpPr>
          <p:spPr bwMode="auto">
            <a:xfrm flipV="1">
              <a:off x="4221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1" name="Line 122"/>
            <p:cNvSpPr>
              <a:spLocks noChangeShapeType="1"/>
            </p:cNvSpPr>
            <p:nvPr/>
          </p:nvSpPr>
          <p:spPr bwMode="auto">
            <a:xfrm flipV="1">
              <a:off x="4432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2" name="Line 123"/>
            <p:cNvSpPr>
              <a:spLocks noChangeShapeType="1"/>
            </p:cNvSpPr>
            <p:nvPr/>
          </p:nvSpPr>
          <p:spPr bwMode="auto">
            <a:xfrm flipV="1">
              <a:off x="4434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3" name="Line 124"/>
            <p:cNvSpPr>
              <a:spLocks noChangeShapeType="1"/>
            </p:cNvSpPr>
            <p:nvPr/>
          </p:nvSpPr>
          <p:spPr bwMode="auto">
            <a:xfrm flipV="1">
              <a:off x="4648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4" name="Line 125"/>
            <p:cNvSpPr>
              <a:spLocks noChangeShapeType="1"/>
            </p:cNvSpPr>
            <p:nvPr/>
          </p:nvSpPr>
          <p:spPr bwMode="auto">
            <a:xfrm flipV="1">
              <a:off x="4650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5" name="Line 126"/>
            <p:cNvSpPr>
              <a:spLocks noChangeShapeType="1"/>
            </p:cNvSpPr>
            <p:nvPr/>
          </p:nvSpPr>
          <p:spPr bwMode="auto">
            <a:xfrm flipV="1">
              <a:off x="4864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6" name="Line 127"/>
            <p:cNvSpPr>
              <a:spLocks noChangeShapeType="1"/>
            </p:cNvSpPr>
            <p:nvPr/>
          </p:nvSpPr>
          <p:spPr bwMode="auto">
            <a:xfrm flipV="1">
              <a:off x="4866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7" name="Line 128"/>
            <p:cNvSpPr>
              <a:spLocks noChangeShapeType="1"/>
            </p:cNvSpPr>
            <p:nvPr/>
          </p:nvSpPr>
          <p:spPr bwMode="auto">
            <a:xfrm flipV="1">
              <a:off x="5080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8" name="Line 129"/>
            <p:cNvSpPr>
              <a:spLocks noChangeShapeType="1"/>
            </p:cNvSpPr>
            <p:nvPr/>
          </p:nvSpPr>
          <p:spPr bwMode="auto">
            <a:xfrm flipV="1">
              <a:off x="5083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9" name="Line 130"/>
            <p:cNvSpPr>
              <a:spLocks noChangeShapeType="1"/>
            </p:cNvSpPr>
            <p:nvPr/>
          </p:nvSpPr>
          <p:spPr bwMode="auto">
            <a:xfrm flipV="1">
              <a:off x="5294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0" name="Line 131"/>
            <p:cNvSpPr>
              <a:spLocks noChangeShapeType="1"/>
            </p:cNvSpPr>
            <p:nvPr/>
          </p:nvSpPr>
          <p:spPr bwMode="auto">
            <a:xfrm flipV="1">
              <a:off x="5296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1" name="Line 132"/>
            <p:cNvSpPr>
              <a:spLocks noChangeShapeType="1"/>
            </p:cNvSpPr>
            <p:nvPr/>
          </p:nvSpPr>
          <p:spPr bwMode="auto">
            <a:xfrm>
              <a:off x="3143" y="3443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2" name="Line 133"/>
            <p:cNvSpPr>
              <a:spLocks noChangeShapeType="1"/>
            </p:cNvSpPr>
            <p:nvPr/>
          </p:nvSpPr>
          <p:spPr bwMode="auto">
            <a:xfrm>
              <a:off x="3143" y="3448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3" name="Line 134"/>
            <p:cNvSpPr>
              <a:spLocks noChangeShapeType="1"/>
            </p:cNvSpPr>
            <p:nvPr/>
          </p:nvSpPr>
          <p:spPr bwMode="auto">
            <a:xfrm>
              <a:off x="3143" y="3234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4" name="Line 135"/>
            <p:cNvSpPr>
              <a:spLocks noChangeShapeType="1"/>
            </p:cNvSpPr>
            <p:nvPr/>
          </p:nvSpPr>
          <p:spPr bwMode="auto">
            <a:xfrm>
              <a:off x="3143" y="3239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5" name="Line 136"/>
            <p:cNvSpPr>
              <a:spLocks noChangeShapeType="1"/>
            </p:cNvSpPr>
            <p:nvPr/>
          </p:nvSpPr>
          <p:spPr bwMode="auto">
            <a:xfrm>
              <a:off x="3143" y="3025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6" name="Line 137"/>
            <p:cNvSpPr>
              <a:spLocks noChangeShapeType="1"/>
            </p:cNvSpPr>
            <p:nvPr/>
          </p:nvSpPr>
          <p:spPr bwMode="auto">
            <a:xfrm>
              <a:off x="3143" y="3030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7" name="Line 138"/>
            <p:cNvSpPr>
              <a:spLocks noChangeShapeType="1"/>
            </p:cNvSpPr>
            <p:nvPr/>
          </p:nvSpPr>
          <p:spPr bwMode="auto">
            <a:xfrm>
              <a:off x="3143" y="2607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8" name="Line 139"/>
            <p:cNvSpPr>
              <a:spLocks noChangeShapeType="1"/>
            </p:cNvSpPr>
            <p:nvPr/>
          </p:nvSpPr>
          <p:spPr bwMode="auto">
            <a:xfrm>
              <a:off x="3143" y="2612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9" name="Line 140"/>
            <p:cNvSpPr>
              <a:spLocks noChangeShapeType="1"/>
            </p:cNvSpPr>
            <p:nvPr/>
          </p:nvSpPr>
          <p:spPr bwMode="auto">
            <a:xfrm>
              <a:off x="3143" y="2392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0" name="Line 141"/>
            <p:cNvSpPr>
              <a:spLocks noChangeShapeType="1"/>
            </p:cNvSpPr>
            <p:nvPr/>
          </p:nvSpPr>
          <p:spPr bwMode="auto">
            <a:xfrm>
              <a:off x="3143" y="2397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1" name="Line 142"/>
            <p:cNvSpPr>
              <a:spLocks noChangeShapeType="1"/>
            </p:cNvSpPr>
            <p:nvPr/>
          </p:nvSpPr>
          <p:spPr bwMode="auto">
            <a:xfrm>
              <a:off x="3143" y="2183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2" name="Line 143"/>
            <p:cNvSpPr>
              <a:spLocks noChangeShapeType="1"/>
            </p:cNvSpPr>
            <p:nvPr/>
          </p:nvSpPr>
          <p:spPr bwMode="auto">
            <a:xfrm>
              <a:off x="3143" y="2188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3" name="Line 144"/>
            <p:cNvSpPr>
              <a:spLocks noChangeShapeType="1"/>
            </p:cNvSpPr>
            <p:nvPr/>
          </p:nvSpPr>
          <p:spPr bwMode="auto">
            <a:xfrm>
              <a:off x="3143" y="1974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4" name="Line 145"/>
            <p:cNvSpPr>
              <a:spLocks noChangeShapeType="1"/>
            </p:cNvSpPr>
            <p:nvPr/>
          </p:nvSpPr>
          <p:spPr bwMode="auto">
            <a:xfrm>
              <a:off x="3143" y="1979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5" name="Line 146"/>
            <p:cNvSpPr>
              <a:spLocks noChangeShapeType="1"/>
            </p:cNvSpPr>
            <p:nvPr/>
          </p:nvSpPr>
          <p:spPr bwMode="auto">
            <a:xfrm>
              <a:off x="3143" y="1765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6" name="Line 147"/>
            <p:cNvSpPr>
              <a:spLocks noChangeShapeType="1"/>
            </p:cNvSpPr>
            <p:nvPr/>
          </p:nvSpPr>
          <p:spPr bwMode="auto">
            <a:xfrm>
              <a:off x="3143" y="1770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7" name="Line 148"/>
            <p:cNvSpPr>
              <a:spLocks noChangeShapeType="1"/>
            </p:cNvSpPr>
            <p:nvPr/>
          </p:nvSpPr>
          <p:spPr bwMode="auto">
            <a:xfrm>
              <a:off x="3143" y="1556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8" name="Line 149"/>
            <p:cNvSpPr>
              <a:spLocks noChangeShapeType="1"/>
            </p:cNvSpPr>
            <p:nvPr/>
          </p:nvSpPr>
          <p:spPr bwMode="auto">
            <a:xfrm>
              <a:off x="3143" y="1561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9" name="Line 150"/>
            <p:cNvSpPr>
              <a:spLocks noChangeShapeType="1"/>
            </p:cNvSpPr>
            <p:nvPr/>
          </p:nvSpPr>
          <p:spPr bwMode="auto">
            <a:xfrm>
              <a:off x="3143" y="1346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0" name="Line 151"/>
            <p:cNvSpPr>
              <a:spLocks noChangeShapeType="1"/>
            </p:cNvSpPr>
            <p:nvPr/>
          </p:nvSpPr>
          <p:spPr bwMode="auto">
            <a:xfrm>
              <a:off x="3143" y="1352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1" name="Line 152"/>
            <p:cNvSpPr>
              <a:spLocks noChangeShapeType="1"/>
            </p:cNvSpPr>
            <p:nvPr/>
          </p:nvSpPr>
          <p:spPr bwMode="auto">
            <a:xfrm>
              <a:off x="3143" y="2810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2" name="Line 153"/>
            <p:cNvSpPr>
              <a:spLocks noChangeShapeType="1"/>
            </p:cNvSpPr>
            <p:nvPr/>
          </p:nvSpPr>
          <p:spPr bwMode="auto">
            <a:xfrm>
              <a:off x="3143" y="2816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3" name="Line 154"/>
            <p:cNvSpPr>
              <a:spLocks noChangeShapeType="1"/>
            </p:cNvSpPr>
            <p:nvPr/>
          </p:nvSpPr>
          <p:spPr bwMode="auto">
            <a:xfrm>
              <a:off x="3143" y="2821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4" name="Line 155"/>
            <p:cNvSpPr>
              <a:spLocks noChangeShapeType="1"/>
            </p:cNvSpPr>
            <p:nvPr/>
          </p:nvSpPr>
          <p:spPr bwMode="auto">
            <a:xfrm>
              <a:off x="3143" y="2826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5" name="Rectangle 156"/>
            <p:cNvSpPr>
              <a:spLocks noChangeArrowheads="1"/>
            </p:cNvSpPr>
            <p:nvPr/>
          </p:nvSpPr>
          <p:spPr bwMode="auto">
            <a:xfrm>
              <a:off x="5466" y="2659"/>
              <a:ext cx="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216" name="Freeform 157"/>
            <p:cNvSpPr>
              <a:spLocks/>
            </p:cNvSpPr>
            <p:nvPr/>
          </p:nvSpPr>
          <p:spPr bwMode="auto">
            <a:xfrm>
              <a:off x="5489" y="2774"/>
              <a:ext cx="21" cy="94"/>
            </a:xfrm>
            <a:custGeom>
              <a:avLst/>
              <a:gdLst>
                <a:gd name="T0" fmla="*/ 0 w 21"/>
                <a:gd name="T1" fmla="*/ 0 h 94"/>
                <a:gd name="T2" fmla="*/ 21 w 21"/>
                <a:gd name="T3" fmla="*/ 47 h 94"/>
                <a:gd name="T4" fmla="*/ 0 w 21"/>
                <a:gd name="T5" fmla="*/ 94 h 94"/>
                <a:gd name="T6" fmla="*/ 0 w 21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4"/>
                <a:gd name="T14" fmla="*/ 21 w 21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4">
                  <a:moveTo>
                    <a:pt x="0" y="0"/>
                  </a:moveTo>
                  <a:lnTo>
                    <a:pt x="21" y="47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17" name="Line 158"/>
            <p:cNvSpPr>
              <a:spLocks noChangeShapeType="1"/>
            </p:cNvSpPr>
            <p:nvPr/>
          </p:nvSpPr>
          <p:spPr bwMode="auto">
            <a:xfrm flipV="1">
              <a:off x="4000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8" name="Line 159"/>
            <p:cNvSpPr>
              <a:spLocks noChangeShapeType="1"/>
            </p:cNvSpPr>
            <p:nvPr/>
          </p:nvSpPr>
          <p:spPr bwMode="auto">
            <a:xfrm flipV="1">
              <a:off x="4002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9" name="Line 160"/>
            <p:cNvSpPr>
              <a:spLocks noChangeShapeType="1"/>
            </p:cNvSpPr>
            <p:nvPr/>
          </p:nvSpPr>
          <p:spPr bwMode="auto">
            <a:xfrm flipV="1">
              <a:off x="4005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0" name="Line 161"/>
            <p:cNvSpPr>
              <a:spLocks noChangeShapeType="1"/>
            </p:cNvSpPr>
            <p:nvPr/>
          </p:nvSpPr>
          <p:spPr bwMode="auto">
            <a:xfrm flipV="1">
              <a:off x="4007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1" name="Rectangle 162"/>
            <p:cNvSpPr>
              <a:spLocks noChangeArrowheads="1"/>
            </p:cNvSpPr>
            <p:nvPr/>
          </p:nvSpPr>
          <p:spPr bwMode="auto">
            <a:xfrm>
              <a:off x="4032" y="1127"/>
              <a:ext cx="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222" name="Freeform 163"/>
            <p:cNvSpPr>
              <a:spLocks/>
            </p:cNvSpPr>
            <p:nvPr/>
          </p:nvSpPr>
          <p:spPr bwMode="auto">
            <a:xfrm>
              <a:off x="3984" y="1142"/>
              <a:ext cx="41" cy="48"/>
            </a:xfrm>
            <a:custGeom>
              <a:avLst/>
              <a:gdLst>
                <a:gd name="T0" fmla="*/ 0 w 41"/>
                <a:gd name="T1" fmla="*/ 48 h 48"/>
                <a:gd name="T2" fmla="*/ 21 w 41"/>
                <a:gd name="T3" fmla="*/ 0 h 48"/>
                <a:gd name="T4" fmla="*/ 41 w 41"/>
                <a:gd name="T5" fmla="*/ 48 h 48"/>
                <a:gd name="T6" fmla="*/ 0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0" y="48"/>
                  </a:moveTo>
                  <a:lnTo>
                    <a:pt x="21" y="0"/>
                  </a:lnTo>
                  <a:lnTo>
                    <a:pt x="41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23" name="Rectangle 164"/>
            <p:cNvSpPr>
              <a:spLocks noChangeArrowheads="1"/>
            </p:cNvSpPr>
            <p:nvPr/>
          </p:nvSpPr>
          <p:spPr bwMode="auto">
            <a:xfrm>
              <a:off x="3140" y="1137"/>
              <a:ext cx="2375" cy="25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4" name="Line 165"/>
            <p:cNvSpPr>
              <a:spLocks noChangeShapeType="1"/>
            </p:cNvSpPr>
            <p:nvPr/>
          </p:nvSpPr>
          <p:spPr bwMode="auto">
            <a:xfrm>
              <a:off x="3359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5" name="Rectangle 166"/>
            <p:cNvSpPr>
              <a:spLocks noChangeArrowheads="1"/>
            </p:cNvSpPr>
            <p:nvPr/>
          </p:nvSpPr>
          <p:spPr bwMode="auto">
            <a:xfrm>
              <a:off x="3335" y="2852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6226" name="Line 167"/>
            <p:cNvSpPr>
              <a:spLocks noChangeShapeType="1"/>
            </p:cNvSpPr>
            <p:nvPr/>
          </p:nvSpPr>
          <p:spPr bwMode="auto">
            <a:xfrm>
              <a:off x="3572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7" name="Rectangle 168"/>
            <p:cNvSpPr>
              <a:spLocks noChangeArrowheads="1"/>
            </p:cNvSpPr>
            <p:nvPr/>
          </p:nvSpPr>
          <p:spPr bwMode="auto">
            <a:xfrm>
              <a:off x="3549" y="2852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28" name="Line 169"/>
            <p:cNvSpPr>
              <a:spLocks noChangeShapeType="1"/>
            </p:cNvSpPr>
            <p:nvPr/>
          </p:nvSpPr>
          <p:spPr bwMode="auto">
            <a:xfrm>
              <a:off x="3789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9" name="Rectangle 170"/>
            <p:cNvSpPr>
              <a:spLocks noChangeArrowheads="1"/>
            </p:cNvSpPr>
            <p:nvPr/>
          </p:nvSpPr>
          <p:spPr bwMode="auto">
            <a:xfrm>
              <a:off x="3765" y="2852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6230" name="Rectangle 171"/>
            <p:cNvSpPr>
              <a:spLocks noChangeArrowheads="1"/>
            </p:cNvSpPr>
            <p:nvPr/>
          </p:nvSpPr>
          <p:spPr bwMode="auto">
            <a:xfrm>
              <a:off x="4014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231" name="Line 172"/>
            <p:cNvSpPr>
              <a:spLocks noChangeShapeType="1"/>
            </p:cNvSpPr>
            <p:nvPr/>
          </p:nvSpPr>
          <p:spPr bwMode="auto">
            <a:xfrm>
              <a:off x="4221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32" name="Rectangle 173"/>
            <p:cNvSpPr>
              <a:spLocks noChangeArrowheads="1"/>
            </p:cNvSpPr>
            <p:nvPr/>
          </p:nvSpPr>
          <p:spPr bwMode="auto">
            <a:xfrm>
              <a:off x="4223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6233" name="Line 174"/>
            <p:cNvSpPr>
              <a:spLocks noChangeShapeType="1"/>
            </p:cNvSpPr>
            <p:nvPr/>
          </p:nvSpPr>
          <p:spPr bwMode="auto">
            <a:xfrm>
              <a:off x="4434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34" name="Rectangle 175"/>
            <p:cNvSpPr>
              <a:spLocks noChangeArrowheads="1"/>
            </p:cNvSpPr>
            <p:nvPr/>
          </p:nvSpPr>
          <p:spPr bwMode="auto">
            <a:xfrm>
              <a:off x="4437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35" name="Line 176"/>
            <p:cNvSpPr>
              <a:spLocks noChangeShapeType="1"/>
            </p:cNvSpPr>
            <p:nvPr/>
          </p:nvSpPr>
          <p:spPr bwMode="auto">
            <a:xfrm>
              <a:off x="4650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36" name="Rectangle 177"/>
            <p:cNvSpPr>
              <a:spLocks noChangeArrowheads="1"/>
            </p:cNvSpPr>
            <p:nvPr/>
          </p:nvSpPr>
          <p:spPr bwMode="auto">
            <a:xfrm>
              <a:off x="4653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6237" name="Line 178"/>
            <p:cNvSpPr>
              <a:spLocks noChangeShapeType="1"/>
            </p:cNvSpPr>
            <p:nvPr/>
          </p:nvSpPr>
          <p:spPr bwMode="auto">
            <a:xfrm>
              <a:off x="4866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38" name="Rectangle 179"/>
            <p:cNvSpPr>
              <a:spLocks noChangeArrowheads="1"/>
            </p:cNvSpPr>
            <p:nvPr/>
          </p:nvSpPr>
          <p:spPr bwMode="auto">
            <a:xfrm>
              <a:off x="4869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39" name="Line 180"/>
            <p:cNvSpPr>
              <a:spLocks noChangeShapeType="1"/>
            </p:cNvSpPr>
            <p:nvPr/>
          </p:nvSpPr>
          <p:spPr bwMode="auto">
            <a:xfrm>
              <a:off x="5083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0" name="Rectangle 181"/>
            <p:cNvSpPr>
              <a:spLocks noChangeArrowheads="1"/>
            </p:cNvSpPr>
            <p:nvPr/>
          </p:nvSpPr>
          <p:spPr bwMode="auto">
            <a:xfrm>
              <a:off x="5085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241" name="Line 182"/>
            <p:cNvSpPr>
              <a:spLocks noChangeShapeType="1"/>
            </p:cNvSpPr>
            <p:nvPr/>
          </p:nvSpPr>
          <p:spPr bwMode="auto">
            <a:xfrm>
              <a:off x="5296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2" name="Rectangle 183"/>
            <p:cNvSpPr>
              <a:spLocks noChangeArrowheads="1"/>
            </p:cNvSpPr>
            <p:nvPr/>
          </p:nvSpPr>
          <p:spPr bwMode="auto">
            <a:xfrm>
              <a:off x="5299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6243" name="Rectangle 184"/>
            <p:cNvSpPr>
              <a:spLocks noChangeArrowheads="1"/>
            </p:cNvSpPr>
            <p:nvPr/>
          </p:nvSpPr>
          <p:spPr bwMode="auto">
            <a:xfrm>
              <a:off x="3944" y="3187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44" name="Line 185"/>
            <p:cNvSpPr>
              <a:spLocks noChangeShapeType="1"/>
            </p:cNvSpPr>
            <p:nvPr/>
          </p:nvSpPr>
          <p:spPr bwMode="auto">
            <a:xfrm>
              <a:off x="3993" y="3239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5" name="Rectangle 186"/>
            <p:cNvSpPr>
              <a:spLocks noChangeArrowheads="1"/>
            </p:cNvSpPr>
            <p:nvPr/>
          </p:nvSpPr>
          <p:spPr bwMode="auto">
            <a:xfrm>
              <a:off x="3967" y="2345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46" name="Line 187"/>
            <p:cNvSpPr>
              <a:spLocks noChangeShapeType="1"/>
            </p:cNvSpPr>
            <p:nvPr/>
          </p:nvSpPr>
          <p:spPr bwMode="auto">
            <a:xfrm>
              <a:off x="3993" y="2397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7" name="Rectangle 188"/>
            <p:cNvSpPr>
              <a:spLocks noChangeArrowheads="1"/>
            </p:cNvSpPr>
            <p:nvPr/>
          </p:nvSpPr>
          <p:spPr bwMode="auto">
            <a:xfrm>
              <a:off x="3967" y="1927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48" name="Line 189"/>
            <p:cNvSpPr>
              <a:spLocks noChangeShapeType="1"/>
            </p:cNvSpPr>
            <p:nvPr/>
          </p:nvSpPr>
          <p:spPr bwMode="auto">
            <a:xfrm>
              <a:off x="3993" y="1979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9" name="Rectangle 190"/>
            <p:cNvSpPr>
              <a:spLocks noChangeArrowheads="1"/>
            </p:cNvSpPr>
            <p:nvPr/>
          </p:nvSpPr>
          <p:spPr bwMode="auto">
            <a:xfrm>
              <a:off x="3967" y="150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6250" name="Line 191"/>
            <p:cNvSpPr>
              <a:spLocks noChangeShapeType="1"/>
            </p:cNvSpPr>
            <p:nvPr/>
          </p:nvSpPr>
          <p:spPr bwMode="auto">
            <a:xfrm>
              <a:off x="3993" y="1561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1" name="Freeform 192"/>
            <p:cNvSpPr>
              <a:spLocks/>
            </p:cNvSpPr>
            <p:nvPr/>
          </p:nvSpPr>
          <p:spPr bwMode="auto">
            <a:xfrm>
              <a:off x="3895" y="3605"/>
              <a:ext cx="28" cy="53"/>
            </a:xfrm>
            <a:custGeom>
              <a:avLst/>
              <a:gdLst>
                <a:gd name="T0" fmla="*/ 12 w 12"/>
                <a:gd name="T1" fmla="*/ 0 h 10"/>
                <a:gd name="T2" fmla="*/ 10 w 12"/>
                <a:gd name="T3" fmla="*/ 2 h 10"/>
                <a:gd name="T4" fmla="*/ 8 w 12"/>
                <a:gd name="T5" fmla="*/ 4 h 10"/>
                <a:gd name="T6" fmla="*/ 6 w 12"/>
                <a:gd name="T7" fmla="*/ 5 h 10"/>
                <a:gd name="T8" fmla="*/ 4 w 12"/>
                <a:gd name="T9" fmla="*/ 7 h 10"/>
                <a:gd name="T10" fmla="*/ 2 w 12"/>
                <a:gd name="T11" fmla="*/ 9 h 10"/>
                <a:gd name="T12" fmla="*/ 0 w 12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0"/>
                <a:gd name="T23" fmla="*/ 12 w 12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0">
                  <a:moveTo>
                    <a:pt x="12" y="0"/>
                  </a:moveTo>
                  <a:lnTo>
                    <a:pt x="10" y="2"/>
                  </a:lnTo>
                  <a:lnTo>
                    <a:pt x="8" y="4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2" name="Freeform 193"/>
            <p:cNvSpPr>
              <a:spLocks/>
            </p:cNvSpPr>
            <p:nvPr/>
          </p:nvSpPr>
          <p:spPr bwMode="auto">
            <a:xfrm>
              <a:off x="3923" y="1137"/>
              <a:ext cx="1269" cy="2468"/>
            </a:xfrm>
            <a:custGeom>
              <a:avLst/>
              <a:gdLst>
                <a:gd name="T0" fmla="*/ 8 w 546"/>
                <a:gd name="T1" fmla="*/ 465 h 472"/>
                <a:gd name="T2" fmla="*/ 18 w 546"/>
                <a:gd name="T3" fmla="*/ 457 h 472"/>
                <a:gd name="T4" fmla="*/ 28 w 546"/>
                <a:gd name="T5" fmla="*/ 448 h 472"/>
                <a:gd name="T6" fmla="*/ 38 w 546"/>
                <a:gd name="T7" fmla="*/ 439 h 472"/>
                <a:gd name="T8" fmla="*/ 48 w 546"/>
                <a:gd name="T9" fmla="*/ 431 h 472"/>
                <a:gd name="T10" fmla="*/ 58 w 546"/>
                <a:gd name="T11" fmla="*/ 422 h 472"/>
                <a:gd name="T12" fmla="*/ 68 w 546"/>
                <a:gd name="T13" fmla="*/ 413 h 472"/>
                <a:gd name="T14" fmla="*/ 78 w 546"/>
                <a:gd name="T15" fmla="*/ 405 h 472"/>
                <a:gd name="T16" fmla="*/ 88 w 546"/>
                <a:gd name="T17" fmla="*/ 396 h 472"/>
                <a:gd name="T18" fmla="*/ 98 w 546"/>
                <a:gd name="T19" fmla="*/ 387 h 472"/>
                <a:gd name="T20" fmla="*/ 108 w 546"/>
                <a:gd name="T21" fmla="*/ 379 h 472"/>
                <a:gd name="T22" fmla="*/ 118 w 546"/>
                <a:gd name="T23" fmla="*/ 370 h 472"/>
                <a:gd name="T24" fmla="*/ 128 w 546"/>
                <a:gd name="T25" fmla="*/ 361 h 472"/>
                <a:gd name="T26" fmla="*/ 138 w 546"/>
                <a:gd name="T27" fmla="*/ 353 h 472"/>
                <a:gd name="T28" fmla="*/ 148 w 546"/>
                <a:gd name="T29" fmla="*/ 344 h 472"/>
                <a:gd name="T30" fmla="*/ 158 w 546"/>
                <a:gd name="T31" fmla="*/ 335 h 472"/>
                <a:gd name="T32" fmla="*/ 168 w 546"/>
                <a:gd name="T33" fmla="*/ 327 h 472"/>
                <a:gd name="T34" fmla="*/ 178 w 546"/>
                <a:gd name="T35" fmla="*/ 318 h 472"/>
                <a:gd name="T36" fmla="*/ 188 w 546"/>
                <a:gd name="T37" fmla="*/ 310 h 472"/>
                <a:gd name="T38" fmla="*/ 198 w 546"/>
                <a:gd name="T39" fmla="*/ 301 h 472"/>
                <a:gd name="T40" fmla="*/ 208 w 546"/>
                <a:gd name="T41" fmla="*/ 292 h 472"/>
                <a:gd name="T42" fmla="*/ 218 w 546"/>
                <a:gd name="T43" fmla="*/ 284 h 472"/>
                <a:gd name="T44" fmla="*/ 228 w 546"/>
                <a:gd name="T45" fmla="*/ 275 h 472"/>
                <a:gd name="T46" fmla="*/ 238 w 546"/>
                <a:gd name="T47" fmla="*/ 266 h 472"/>
                <a:gd name="T48" fmla="*/ 248 w 546"/>
                <a:gd name="T49" fmla="*/ 258 h 472"/>
                <a:gd name="T50" fmla="*/ 258 w 546"/>
                <a:gd name="T51" fmla="*/ 249 h 472"/>
                <a:gd name="T52" fmla="*/ 268 w 546"/>
                <a:gd name="T53" fmla="*/ 240 h 472"/>
                <a:gd name="T54" fmla="*/ 278 w 546"/>
                <a:gd name="T55" fmla="*/ 232 h 472"/>
                <a:gd name="T56" fmla="*/ 288 w 546"/>
                <a:gd name="T57" fmla="*/ 223 h 472"/>
                <a:gd name="T58" fmla="*/ 298 w 546"/>
                <a:gd name="T59" fmla="*/ 214 h 472"/>
                <a:gd name="T60" fmla="*/ 308 w 546"/>
                <a:gd name="T61" fmla="*/ 206 h 472"/>
                <a:gd name="T62" fmla="*/ 318 w 546"/>
                <a:gd name="T63" fmla="*/ 197 h 472"/>
                <a:gd name="T64" fmla="*/ 328 w 546"/>
                <a:gd name="T65" fmla="*/ 189 h 472"/>
                <a:gd name="T66" fmla="*/ 338 w 546"/>
                <a:gd name="T67" fmla="*/ 180 h 472"/>
                <a:gd name="T68" fmla="*/ 348 w 546"/>
                <a:gd name="T69" fmla="*/ 171 h 472"/>
                <a:gd name="T70" fmla="*/ 358 w 546"/>
                <a:gd name="T71" fmla="*/ 163 h 472"/>
                <a:gd name="T72" fmla="*/ 368 w 546"/>
                <a:gd name="T73" fmla="*/ 154 h 472"/>
                <a:gd name="T74" fmla="*/ 378 w 546"/>
                <a:gd name="T75" fmla="*/ 145 h 472"/>
                <a:gd name="T76" fmla="*/ 388 w 546"/>
                <a:gd name="T77" fmla="*/ 137 h 472"/>
                <a:gd name="T78" fmla="*/ 398 w 546"/>
                <a:gd name="T79" fmla="*/ 128 h 472"/>
                <a:gd name="T80" fmla="*/ 408 w 546"/>
                <a:gd name="T81" fmla="*/ 119 h 472"/>
                <a:gd name="T82" fmla="*/ 418 w 546"/>
                <a:gd name="T83" fmla="*/ 111 h 472"/>
                <a:gd name="T84" fmla="*/ 428 w 546"/>
                <a:gd name="T85" fmla="*/ 102 h 472"/>
                <a:gd name="T86" fmla="*/ 438 w 546"/>
                <a:gd name="T87" fmla="*/ 93 h 472"/>
                <a:gd name="T88" fmla="*/ 448 w 546"/>
                <a:gd name="T89" fmla="*/ 85 h 472"/>
                <a:gd name="T90" fmla="*/ 458 w 546"/>
                <a:gd name="T91" fmla="*/ 76 h 472"/>
                <a:gd name="T92" fmla="*/ 468 w 546"/>
                <a:gd name="T93" fmla="*/ 67 h 472"/>
                <a:gd name="T94" fmla="*/ 478 w 546"/>
                <a:gd name="T95" fmla="*/ 59 h 472"/>
                <a:gd name="T96" fmla="*/ 488 w 546"/>
                <a:gd name="T97" fmla="*/ 50 h 472"/>
                <a:gd name="T98" fmla="*/ 498 w 546"/>
                <a:gd name="T99" fmla="*/ 42 h 472"/>
                <a:gd name="T100" fmla="*/ 508 w 546"/>
                <a:gd name="T101" fmla="*/ 33 h 472"/>
                <a:gd name="T102" fmla="*/ 518 w 546"/>
                <a:gd name="T103" fmla="*/ 24 h 472"/>
                <a:gd name="T104" fmla="*/ 528 w 546"/>
                <a:gd name="T105" fmla="*/ 16 h 472"/>
                <a:gd name="T106" fmla="*/ 538 w 546"/>
                <a:gd name="T107" fmla="*/ 7 h 4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6"/>
                <a:gd name="T163" fmla="*/ 0 h 472"/>
                <a:gd name="T164" fmla="*/ 546 w 546"/>
                <a:gd name="T165" fmla="*/ 472 h 47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6" h="472">
                  <a:moveTo>
                    <a:pt x="0" y="472"/>
                  </a:moveTo>
                  <a:lnTo>
                    <a:pt x="2" y="470"/>
                  </a:lnTo>
                  <a:lnTo>
                    <a:pt x="4" y="469"/>
                  </a:lnTo>
                  <a:lnTo>
                    <a:pt x="6" y="467"/>
                  </a:lnTo>
                  <a:lnTo>
                    <a:pt x="8" y="465"/>
                  </a:lnTo>
                  <a:lnTo>
                    <a:pt x="10" y="463"/>
                  </a:lnTo>
                  <a:lnTo>
                    <a:pt x="12" y="462"/>
                  </a:lnTo>
                  <a:lnTo>
                    <a:pt x="14" y="460"/>
                  </a:lnTo>
                  <a:lnTo>
                    <a:pt x="16" y="458"/>
                  </a:lnTo>
                  <a:lnTo>
                    <a:pt x="18" y="457"/>
                  </a:lnTo>
                  <a:lnTo>
                    <a:pt x="20" y="455"/>
                  </a:lnTo>
                  <a:lnTo>
                    <a:pt x="22" y="453"/>
                  </a:lnTo>
                  <a:lnTo>
                    <a:pt x="24" y="451"/>
                  </a:lnTo>
                  <a:lnTo>
                    <a:pt x="26" y="450"/>
                  </a:lnTo>
                  <a:lnTo>
                    <a:pt x="28" y="448"/>
                  </a:lnTo>
                  <a:lnTo>
                    <a:pt x="30" y="446"/>
                  </a:lnTo>
                  <a:lnTo>
                    <a:pt x="32" y="444"/>
                  </a:lnTo>
                  <a:lnTo>
                    <a:pt x="34" y="443"/>
                  </a:lnTo>
                  <a:lnTo>
                    <a:pt x="36" y="441"/>
                  </a:lnTo>
                  <a:lnTo>
                    <a:pt x="38" y="439"/>
                  </a:lnTo>
                  <a:lnTo>
                    <a:pt x="40" y="438"/>
                  </a:lnTo>
                  <a:lnTo>
                    <a:pt x="42" y="436"/>
                  </a:lnTo>
                  <a:lnTo>
                    <a:pt x="44" y="434"/>
                  </a:lnTo>
                  <a:lnTo>
                    <a:pt x="46" y="432"/>
                  </a:lnTo>
                  <a:lnTo>
                    <a:pt x="48" y="431"/>
                  </a:lnTo>
                  <a:lnTo>
                    <a:pt x="50" y="429"/>
                  </a:lnTo>
                  <a:lnTo>
                    <a:pt x="52" y="427"/>
                  </a:lnTo>
                  <a:lnTo>
                    <a:pt x="54" y="425"/>
                  </a:lnTo>
                  <a:lnTo>
                    <a:pt x="56" y="424"/>
                  </a:lnTo>
                  <a:lnTo>
                    <a:pt x="58" y="422"/>
                  </a:lnTo>
                  <a:lnTo>
                    <a:pt x="60" y="420"/>
                  </a:lnTo>
                  <a:lnTo>
                    <a:pt x="62" y="418"/>
                  </a:lnTo>
                  <a:lnTo>
                    <a:pt x="64" y="417"/>
                  </a:lnTo>
                  <a:lnTo>
                    <a:pt x="66" y="415"/>
                  </a:lnTo>
                  <a:lnTo>
                    <a:pt x="68" y="413"/>
                  </a:lnTo>
                  <a:lnTo>
                    <a:pt x="70" y="412"/>
                  </a:lnTo>
                  <a:lnTo>
                    <a:pt x="72" y="410"/>
                  </a:lnTo>
                  <a:lnTo>
                    <a:pt x="74" y="408"/>
                  </a:lnTo>
                  <a:lnTo>
                    <a:pt x="76" y="406"/>
                  </a:lnTo>
                  <a:lnTo>
                    <a:pt x="78" y="405"/>
                  </a:lnTo>
                  <a:lnTo>
                    <a:pt x="80" y="403"/>
                  </a:lnTo>
                  <a:lnTo>
                    <a:pt x="82" y="401"/>
                  </a:lnTo>
                  <a:lnTo>
                    <a:pt x="84" y="399"/>
                  </a:lnTo>
                  <a:lnTo>
                    <a:pt x="86" y="398"/>
                  </a:lnTo>
                  <a:lnTo>
                    <a:pt x="88" y="396"/>
                  </a:lnTo>
                  <a:lnTo>
                    <a:pt x="90" y="394"/>
                  </a:lnTo>
                  <a:lnTo>
                    <a:pt x="92" y="393"/>
                  </a:lnTo>
                  <a:lnTo>
                    <a:pt x="94" y="391"/>
                  </a:lnTo>
                  <a:lnTo>
                    <a:pt x="96" y="389"/>
                  </a:lnTo>
                  <a:lnTo>
                    <a:pt x="98" y="387"/>
                  </a:lnTo>
                  <a:lnTo>
                    <a:pt x="100" y="386"/>
                  </a:lnTo>
                  <a:lnTo>
                    <a:pt x="102" y="384"/>
                  </a:lnTo>
                  <a:lnTo>
                    <a:pt x="104" y="382"/>
                  </a:lnTo>
                  <a:lnTo>
                    <a:pt x="106" y="380"/>
                  </a:lnTo>
                  <a:lnTo>
                    <a:pt x="108" y="379"/>
                  </a:lnTo>
                  <a:lnTo>
                    <a:pt x="110" y="377"/>
                  </a:lnTo>
                  <a:lnTo>
                    <a:pt x="112" y="375"/>
                  </a:lnTo>
                  <a:lnTo>
                    <a:pt x="114" y="374"/>
                  </a:lnTo>
                  <a:lnTo>
                    <a:pt x="116" y="372"/>
                  </a:lnTo>
                  <a:lnTo>
                    <a:pt x="118" y="370"/>
                  </a:lnTo>
                  <a:lnTo>
                    <a:pt x="120" y="368"/>
                  </a:lnTo>
                  <a:lnTo>
                    <a:pt x="122" y="367"/>
                  </a:lnTo>
                  <a:lnTo>
                    <a:pt x="124" y="365"/>
                  </a:lnTo>
                  <a:lnTo>
                    <a:pt x="126" y="363"/>
                  </a:lnTo>
                  <a:lnTo>
                    <a:pt x="128" y="361"/>
                  </a:lnTo>
                  <a:lnTo>
                    <a:pt x="130" y="360"/>
                  </a:lnTo>
                  <a:lnTo>
                    <a:pt x="132" y="358"/>
                  </a:lnTo>
                  <a:lnTo>
                    <a:pt x="134" y="356"/>
                  </a:lnTo>
                  <a:lnTo>
                    <a:pt x="136" y="355"/>
                  </a:lnTo>
                  <a:lnTo>
                    <a:pt x="138" y="353"/>
                  </a:lnTo>
                  <a:lnTo>
                    <a:pt x="140" y="351"/>
                  </a:lnTo>
                  <a:lnTo>
                    <a:pt x="142" y="349"/>
                  </a:lnTo>
                  <a:lnTo>
                    <a:pt x="144" y="348"/>
                  </a:lnTo>
                  <a:lnTo>
                    <a:pt x="146" y="346"/>
                  </a:lnTo>
                  <a:lnTo>
                    <a:pt x="148" y="344"/>
                  </a:lnTo>
                  <a:lnTo>
                    <a:pt x="150" y="342"/>
                  </a:lnTo>
                  <a:lnTo>
                    <a:pt x="152" y="341"/>
                  </a:lnTo>
                  <a:lnTo>
                    <a:pt x="154" y="339"/>
                  </a:lnTo>
                  <a:lnTo>
                    <a:pt x="156" y="337"/>
                  </a:lnTo>
                  <a:lnTo>
                    <a:pt x="158" y="335"/>
                  </a:lnTo>
                  <a:lnTo>
                    <a:pt x="160" y="334"/>
                  </a:lnTo>
                  <a:lnTo>
                    <a:pt x="162" y="332"/>
                  </a:lnTo>
                  <a:lnTo>
                    <a:pt x="164" y="330"/>
                  </a:lnTo>
                  <a:lnTo>
                    <a:pt x="166" y="329"/>
                  </a:lnTo>
                  <a:lnTo>
                    <a:pt x="168" y="327"/>
                  </a:lnTo>
                  <a:lnTo>
                    <a:pt x="170" y="325"/>
                  </a:lnTo>
                  <a:lnTo>
                    <a:pt x="172" y="323"/>
                  </a:lnTo>
                  <a:lnTo>
                    <a:pt x="174" y="322"/>
                  </a:lnTo>
                  <a:lnTo>
                    <a:pt x="176" y="320"/>
                  </a:lnTo>
                  <a:lnTo>
                    <a:pt x="178" y="318"/>
                  </a:lnTo>
                  <a:lnTo>
                    <a:pt x="180" y="316"/>
                  </a:lnTo>
                  <a:lnTo>
                    <a:pt x="182" y="315"/>
                  </a:lnTo>
                  <a:lnTo>
                    <a:pt x="184" y="313"/>
                  </a:lnTo>
                  <a:lnTo>
                    <a:pt x="186" y="311"/>
                  </a:lnTo>
                  <a:lnTo>
                    <a:pt x="188" y="310"/>
                  </a:lnTo>
                  <a:lnTo>
                    <a:pt x="190" y="308"/>
                  </a:lnTo>
                  <a:lnTo>
                    <a:pt x="192" y="306"/>
                  </a:lnTo>
                  <a:lnTo>
                    <a:pt x="194" y="304"/>
                  </a:lnTo>
                  <a:lnTo>
                    <a:pt x="196" y="303"/>
                  </a:lnTo>
                  <a:lnTo>
                    <a:pt x="198" y="301"/>
                  </a:lnTo>
                  <a:lnTo>
                    <a:pt x="200" y="299"/>
                  </a:lnTo>
                  <a:lnTo>
                    <a:pt x="202" y="297"/>
                  </a:lnTo>
                  <a:lnTo>
                    <a:pt x="204" y="296"/>
                  </a:lnTo>
                  <a:lnTo>
                    <a:pt x="206" y="294"/>
                  </a:lnTo>
                  <a:lnTo>
                    <a:pt x="208" y="292"/>
                  </a:lnTo>
                  <a:lnTo>
                    <a:pt x="210" y="291"/>
                  </a:lnTo>
                  <a:lnTo>
                    <a:pt x="212" y="289"/>
                  </a:lnTo>
                  <a:lnTo>
                    <a:pt x="214" y="287"/>
                  </a:lnTo>
                  <a:lnTo>
                    <a:pt x="216" y="285"/>
                  </a:lnTo>
                  <a:lnTo>
                    <a:pt x="218" y="284"/>
                  </a:lnTo>
                  <a:lnTo>
                    <a:pt x="220" y="282"/>
                  </a:lnTo>
                  <a:lnTo>
                    <a:pt x="222" y="280"/>
                  </a:lnTo>
                  <a:lnTo>
                    <a:pt x="224" y="278"/>
                  </a:lnTo>
                  <a:lnTo>
                    <a:pt x="226" y="277"/>
                  </a:lnTo>
                  <a:lnTo>
                    <a:pt x="228" y="275"/>
                  </a:lnTo>
                  <a:lnTo>
                    <a:pt x="230" y="273"/>
                  </a:lnTo>
                  <a:lnTo>
                    <a:pt x="232" y="272"/>
                  </a:lnTo>
                  <a:lnTo>
                    <a:pt x="234" y="270"/>
                  </a:lnTo>
                  <a:lnTo>
                    <a:pt x="236" y="268"/>
                  </a:lnTo>
                  <a:lnTo>
                    <a:pt x="238" y="266"/>
                  </a:lnTo>
                  <a:lnTo>
                    <a:pt x="240" y="265"/>
                  </a:lnTo>
                  <a:lnTo>
                    <a:pt x="242" y="263"/>
                  </a:lnTo>
                  <a:lnTo>
                    <a:pt x="244" y="261"/>
                  </a:lnTo>
                  <a:lnTo>
                    <a:pt x="246" y="259"/>
                  </a:lnTo>
                  <a:lnTo>
                    <a:pt x="248" y="258"/>
                  </a:lnTo>
                  <a:lnTo>
                    <a:pt x="250" y="256"/>
                  </a:lnTo>
                  <a:lnTo>
                    <a:pt x="252" y="254"/>
                  </a:lnTo>
                  <a:lnTo>
                    <a:pt x="254" y="253"/>
                  </a:lnTo>
                  <a:lnTo>
                    <a:pt x="256" y="251"/>
                  </a:lnTo>
                  <a:lnTo>
                    <a:pt x="258" y="249"/>
                  </a:lnTo>
                  <a:lnTo>
                    <a:pt x="260" y="247"/>
                  </a:lnTo>
                  <a:lnTo>
                    <a:pt x="262" y="246"/>
                  </a:lnTo>
                  <a:lnTo>
                    <a:pt x="264" y="244"/>
                  </a:lnTo>
                  <a:lnTo>
                    <a:pt x="266" y="242"/>
                  </a:lnTo>
                  <a:lnTo>
                    <a:pt x="268" y="240"/>
                  </a:lnTo>
                  <a:lnTo>
                    <a:pt x="270" y="239"/>
                  </a:lnTo>
                  <a:lnTo>
                    <a:pt x="272" y="237"/>
                  </a:lnTo>
                  <a:lnTo>
                    <a:pt x="274" y="235"/>
                  </a:lnTo>
                  <a:lnTo>
                    <a:pt x="276" y="233"/>
                  </a:lnTo>
                  <a:lnTo>
                    <a:pt x="278" y="232"/>
                  </a:lnTo>
                  <a:lnTo>
                    <a:pt x="280" y="230"/>
                  </a:lnTo>
                  <a:lnTo>
                    <a:pt x="282" y="228"/>
                  </a:lnTo>
                  <a:lnTo>
                    <a:pt x="284" y="227"/>
                  </a:lnTo>
                  <a:lnTo>
                    <a:pt x="286" y="225"/>
                  </a:lnTo>
                  <a:lnTo>
                    <a:pt x="288" y="223"/>
                  </a:lnTo>
                  <a:lnTo>
                    <a:pt x="290" y="221"/>
                  </a:lnTo>
                  <a:lnTo>
                    <a:pt x="292" y="220"/>
                  </a:lnTo>
                  <a:lnTo>
                    <a:pt x="294" y="218"/>
                  </a:lnTo>
                  <a:lnTo>
                    <a:pt x="296" y="216"/>
                  </a:lnTo>
                  <a:lnTo>
                    <a:pt x="298" y="214"/>
                  </a:lnTo>
                  <a:lnTo>
                    <a:pt x="300" y="213"/>
                  </a:lnTo>
                  <a:lnTo>
                    <a:pt x="302" y="211"/>
                  </a:lnTo>
                  <a:lnTo>
                    <a:pt x="304" y="209"/>
                  </a:lnTo>
                  <a:lnTo>
                    <a:pt x="306" y="208"/>
                  </a:lnTo>
                  <a:lnTo>
                    <a:pt x="308" y="206"/>
                  </a:lnTo>
                  <a:lnTo>
                    <a:pt x="310" y="204"/>
                  </a:lnTo>
                  <a:lnTo>
                    <a:pt x="312" y="202"/>
                  </a:lnTo>
                  <a:lnTo>
                    <a:pt x="314" y="201"/>
                  </a:lnTo>
                  <a:lnTo>
                    <a:pt x="316" y="199"/>
                  </a:lnTo>
                  <a:lnTo>
                    <a:pt x="318" y="197"/>
                  </a:lnTo>
                  <a:lnTo>
                    <a:pt x="320" y="195"/>
                  </a:lnTo>
                  <a:lnTo>
                    <a:pt x="322" y="194"/>
                  </a:lnTo>
                  <a:lnTo>
                    <a:pt x="324" y="192"/>
                  </a:lnTo>
                  <a:lnTo>
                    <a:pt x="326" y="190"/>
                  </a:lnTo>
                  <a:lnTo>
                    <a:pt x="328" y="189"/>
                  </a:lnTo>
                  <a:lnTo>
                    <a:pt x="330" y="187"/>
                  </a:lnTo>
                  <a:lnTo>
                    <a:pt x="332" y="185"/>
                  </a:lnTo>
                  <a:lnTo>
                    <a:pt x="334" y="183"/>
                  </a:lnTo>
                  <a:lnTo>
                    <a:pt x="336" y="182"/>
                  </a:lnTo>
                  <a:lnTo>
                    <a:pt x="338" y="180"/>
                  </a:lnTo>
                  <a:lnTo>
                    <a:pt x="340" y="178"/>
                  </a:lnTo>
                  <a:lnTo>
                    <a:pt x="342" y="176"/>
                  </a:lnTo>
                  <a:lnTo>
                    <a:pt x="344" y="175"/>
                  </a:lnTo>
                  <a:lnTo>
                    <a:pt x="346" y="173"/>
                  </a:lnTo>
                  <a:lnTo>
                    <a:pt x="348" y="171"/>
                  </a:lnTo>
                  <a:lnTo>
                    <a:pt x="350" y="170"/>
                  </a:lnTo>
                  <a:lnTo>
                    <a:pt x="352" y="168"/>
                  </a:lnTo>
                  <a:lnTo>
                    <a:pt x="354" y="166"/>
                  </a:lnTo>
                  <a:lnTo>
                    <a:pt x="356" y="164"/>
                  </a:lnTo>
                  <a:lnTo>
                    <a:pt x="358" y="163"/>
                  </a:lnTo>
                  <a:lnTo>
                    <a:pt x="360" y="161"/>
                  </a:lnTo>
                  <a:lnTo>
                    <a:pt x="362" y="159"/>
                  </a:lnTo>
                  <a:lnTo>
                    <a:pt x="364" y="157"/>
                  </a:lnTo>
                  <a:lnTo>
                    <a:pt x="366" y="156"/>
                  </a:lnTo>
                  <a:lnTo>
                    <a:pt x="368" y="154"/>
                  </a:lnTo>
                  <a:lnTo>
                    <a:pt x="370" y="152"/>
                  </a:lnTo>
                  <a:lnTo>
                    <a:pt x="372" y="150"/>
                  </a:lnTo>
                  <a:lnTo>
                    <a:pt x="374" y="149"/>
                  </a:lnTo>
                  <a:lnTo>
                    <a:pt x="376" y="147"/>
                  </a:lnTo>
                  <a:lnTo>
                    <a:pt x="378" y="145"/>
                  </a:lnTo>
                  <a:lnTo>
                    <a:pt x="380" y="144"/>
                  </a:lnTo>
                  <a:lnTo>
                    <a:pt x="382" y="142"/>
                  </a:lnTo>
                  <a:lnTo>
                    <a:pt x="384" y="140"/>
                  </a:lnTo>
                  <a:lnTo>
                    <a:pt x="386" y="138"/>
                  </a:lnTo>
                  <a:lnTo>
                    <a:pt x="388" y="137"/>
                  </a:lnTo>
                  <a:lnTo>
                    <a:pt x="390" y="135"/>
                  </a:lnTo>
                  <a:lnTo>
                    <a:pt x="392" y="133"/>
                  </a:lnTo>
                  <a:lnTo>
                    <a:pt x="394" y="131"/>
                  </a:lnTo>
                  <a:lnTo>
                    <a:pt x="396" y="130"/>
                  </a:lnTo>
                  <a:lnTo>
                    <a:pt x="398" y="128"/>
                  </a:lnTo>
                  <a:lnTo>
                    <a:pt x="400" y="126"/>
                  </a:lnTo>
                  <a:lnTo>
                    <a:pt x="402" y="125"/>
                  </a:lnTo>
                  <a:lnTo>
                    <a:pt x="404" y="123"/>
                  </a:lnTo>
                  <a:lnTo>
                    <a:pt x="406" y="121"/>
                  </a:lnTo>
                  <a:lnTo>
                    <a:pt x="408" y="119"/>
                  </a:lnTo>
                  <a:lnTo>
                    <a:pt x="410" y="118"/>
                  </a:lnTo>
                  <a:lnTo>
                    <a:pt x="412" y="116"/>
                  </a:lnTo>
                  <a:lnTo>
                    <a:pt x="414" y="114"/>
                  </a:lnTo>
                  <a:lnTo>
                    <a:pt x="416" y="112"/>
                  </a:lnTo>
                  <a:lnTo>
                    <a:pt x="418" y="111"/>
                  </a:lnTo>
                  <a:lnTo>
                    <a:pt x="420" y="109"/>
                  </a:lnTo>
                  <a:lnTo>
                    <a:pt x="422" y="107"/>
                  </a:lnTo>
                  <a:lnTo>
                    <a:pt x="424" y="106"/>
                  </a:lnTo>
                  <a:lnTo>
                    <a:pt x="426" y="104"/>
                  </a:lnTo>
                  <a:lnTo>
                    <a:pt x="428" y="102"/>
                  </a:lnTo>
                  <a:lnTo>
                    <a:pt x="430" y="100"/>
                  </a:lnTo>
                  <a:lnTo>
                    <a:pt x="432" y="99"/>
                  </a:lnTo>
                  <a:lnTo>
                    <a:pt x="434" y="97"/>
                  </a:lnTo>
                  <a:lnTo>
                    <a:pt x="436" y="95"/>
                  </a:lnTo>
                  <a:lnTo>
                    <a:pt x="438" y="93"/>
                  </a:lnTo>
                  <a:lnTo>
                    <a:pt x="440" y="92"/>
                  </a:lnTo>
                  <a:lnTo>
                    <a:pt x="442" y="90"/>
                  </a:lnTo>
                  <a:lnTo>
                    <a:pt x="444" y="88"/>
                  </a:lnTo>
                  <a:lnTo>
                    <a:pt x="446" y="87"/>
                  </a:lnTo>
                  <a:lnTo>
                    <a:pt x="448" y="85"/>
                  </a:lnTo>
                  <a:lnTo>
                    <a:pt x="450" y="83"/>
                  </a:lnTo>
                  <a:lnTo>
                    <a:pt x="452" y="81"/>
                  </a:lnTo>
                  <a:lnTo>
                    <a:pt x="454" y="80"/>
                  </a:lnTo>
                  <a:lnTo>
                    <a:pt x="456" y="78"/>
                  </a:lnTo>
                  <a:lnTo>
                    <a:pt x="458" y="76"/>
                  </a:lnTo>
                  <a:lnTo>
                    <a:pt x="460" y="74"/>
                  </a:lnTo>
                  <a:lnTo>
                    <a:pt x="462" y="73"/>
                  </a:lnTo>
                  <a:lnTo>
                    <a:pt x="464" y="71"/>
                  </a:lnTo>
                  <a:lnTo>
                    <a:pt x="466" y="69"/>
                  </a:lnTo>
                  <a:lnTo>
                    <a:pt x="468" y="67"/>
                  </a:lnTo>
                  <a:lnTo>
                    <a:pt x="470" y="66"/>
                  </a:lnTo>
                  <a:lnTo>
                    <a:pt x="472" y="64"/>
                  </a:lnTo>
                  <a:lnTo>
                    <a:pt x="474" y="62"/>
                  </a:lnTo>
                  <a:lnTo>
                    <a:pt x="476" y="61"/>
                  </a:lnTo>
                  <a:lnTo>
                    <a:pt x="478" y="59"/>
                  </a:lnTo>
                  <a:lnTo>
                    <a:pt x="480" y="57"/>
                  </a:lnTo>
                  <a:lnTo>
                    <a:pt x="482" y="55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8" y="50"/>
                  </a:lnTo>
                  <a:lnTo>
                    <a:pt x="490" y="48"/>
                  </a:lnTo>
                  <a:lnTo>
                    <a:pt x="492" y="47"/>
                  </a:lnTo>
                  <a:lnTo>
                    <a:pt x="494" y="45"/>
                  </a:lnTo>
                  <a:lnTo>
                    <a:pt x="496" y="43"/>
                  </a:lnTo>
                  <a:lnTo>
                    <a:pt x="498" y="42"/>
                  </a:lnTo>
                  <a:lnTo>
                    <a:pt x="500" y="40"/>
                  </a:lnTo>
                  <a:lnTo>
                    <a:pt x="502" y="38"/>
                  </a:lnTo>
                  <a:lnTo>
                    <a:pt x="504" y="36"/>
                  </a:lnTo>
                  <a:lnTo>
                    <a:pt x="506" y="35"/>
                  </a:lnTo>
                  <a:lnTo>
                    <a:pt x="508" y="33"/>
                  </a:lnTo>
                  <a:lnTo>
                    <a:pt x="510" y="31"/>
                  </a:lnTo>
                  <a:lnTo>
                    <a:pt x="512" y="29"/>
                  </a:lnTo>
                  <a:lnTo>
                    <a:pt x="514" y="28"/>
                  </a:lnTo>
                  <a:lnTo>
                    <a:pt x="516" y="26"/>
                  </a:lnTo>
                  <a:lnTo>
                    <a:pt x="518" y="24"/>
                  </a:lnTo>
                  <a:lnTo>
                    <a:pt x="520" y="23"/>
                  </a:lnTo>
                  <a:lnTo>
                    <a:pt x="522" y="21"/>
                  </a:lnTo>
                  <a:lnTo>
                    <a:pt x="524" y="19"/>
                  </a:lnTo>
                  <a:lnTo>
                    <a:pt x="526" y="17"/>
                  </a:lnTo>
                  <a:lnTo>
                    <a:pt x="528" y="16"/>
                  </a:lnTo>
                  <a:lnTo>
                    <a:pt x="530" y="14"/>
                  </a:lnTo>
                  <a:lnTo>
                    <a:pt x="532" y="12"/>
                  </a:lnTo>
                  <a:lnTo>
                    <a:pt x="534" y="10"/>
                  </a:lnTo>
                  <a:lnTo>
                    <a:pt x="536" y="9"/>
                  </a:lnTo>
                  <a:lnTo>
                    <a:pt x="538" y="7"/>
                  </a:lnTo>
                  <a:lnTo>
                    <a:pt x="540" y="5"/>
                  </a:lnTo>
                  <a:lnTo>
                    <a:pt x="542" y="4"/>
                  </a:lnTo>
                  <a:lnTo>
                    <a:pt x="544" y="2"/>
                  </a:lnTo>
                  <a:lnTo>
                    <a:pt x="5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3" name="Freeform 194"/>
            <p:cNvSpPr>
              <a:spLocks/>
            </p:cNvSpPr>
            <p:nvPr/>
          </p:nvSpPr>
          <p:spPr bwMode="auto">
            <a:xfrm>
              <a:off x="3143" y="1561"/>
              <a:ext cx="2372" cy="1260"/>
            </a:xfrm>
            <a:custGeom>
              <a:avLst/>
              <a:gdLst>
                <a:gd name="T0" fmla="*/ 16 w 1021"/>
                <a:gd name="T1" fmla="*/ 7 h 241"/>
                <a:gd name="T2" fmla="*/ 34 w 1021"/>
                <a:gd name="T3" fmla="*/ 15 h 241"/>
                <a:gd name="T4" fmla="*/ 52 w 1021"/>
                <a:gd name="T5" fmla="*/ 23 h 241"/>
                <a:gd name="T6" fmla="*/ 70 w 1021"/>
                <a:gd name="T7" fmla="*/ 30 h 241"/>
                <a:gd name="T8" fmla="*/ 88 w 1021"/>
                <a:gd name="T9" fmla="*/ 38 h 241"/>
                <a:gd name="T10" fmla="*/ 106 w 1021"/>
                <a:gd name="T11" fmla="*/ 46 h 241"/>
                <a:gd name="T12" fmla="*/ 124 w 1021"/>
                <a:gd name="T13" fmla="*/ 54 h 241"/>
                <a:gd name="T14" fmla="*/ 142 w 1021"/>
                <a:gd name="T15" fmla="*/ 62 h 241"/>
                <a:gd name="T16" fmla="*/ 160 w 1021"/>
                <a:gd name="T17" fmla="*/ 69 h 241"/>
                <a:gd name="T18" fmla="*/ 178 w 1021"/>
                <a:gd name="T19" fmla="*/ 77 h 241"/>
                <a:gd name="T20" fmla="*/ 196 w 1021"/>
                <a:gd name="T21" fmla="*/ 85 h 241"/>
                <a:gd name="T22" fmla="*/ 214 w 1021"/>
                <a:gd name="T23" fmla="*/ 93 h 241"/>
                <a:gd name="T24" fmla="*/ 232 w 1021"/>
                <a:gd name="T25" fmla="*/ 100 h 241"/>
                <a:gd name="T26" fmla="*/ 250 w 1021"/>
                <a:gd name="T27" fmla="*/ 108 h 241"/>
                <a:gd name="T28" fmla="*/ 268 w 1021"/>
                <a:gd name="T29" fmla="*/ 116 h 241"/>
                <a:gd name="T30" fmla="*/ 286 w 1021"/>
                <a:gd name="T31" fmla="*/ 124 h 241"/>
                <a:gd name="T32" fmla="*/ 304 w 1021"/>
                <a:gd name="T33" fmla="*/ 132 h 241"/>
                <a:gd name="T34" fmla="*/ 322 w 1021"/>
                <a:gd name="T35" fmla="*/ 139 h 241"/>
                <a:gd name="T36" fmla="*/ 340 w 1021"/>
                <a:gd name="T37" fmla="*/ 147 h 241"/>
                <a:gd name="T38" fmla="*/ 358 w 1021"/>
                <a:gd name="T39" fmla="*/ 155 h 241"/>
                <a:gd name="T40" fmla="*/ 376 w 1021"/>
                <a:gd name="T41" fmla="*/ 163 h 241"/>
                <a:gd name="T42" fmla="*/ 394 w 1021"/>
                <a:gd name="T43" fmla="*/ 170 h 241"/>
                <a:gd name="T44" fmla="*/ 412 w 1021"/>
                <a:gd name="T45" fmla="*/ 178 h 241"/>
                <a:gd name="T46" fmla="*/ 430 w 1021"/>
                <a:gd name="T47" fmla="*/ 186 h 241"/>
                <a:gd name="T48" fmla="*/ 448 w 1021"/>
                <a:gd name="T49" fmla="*/ 194 h 241"/>
                <a:gd name="T50" fmla="*/ 466 w 1021"/>
                <a:gd name="T51" fmla="*/ 202 h 241"/>
                <a:gd name="T52" fmla="*/ 484 w 1021"/>
                <a:gd name="T53" fmla="*/ 209 h 241"/>
                <a:gd name="T54" fmla="*/ 502 w 1021"/>
                <a:gd name="T55" fmla="*/ 217 h 241"/>
                <a:gd name="T56" fmla="*/ 520 w 1021"/>
                <a:gd name="T57" fmla="*/ 225 h 241"/>
                <a:gd name="T58" fmla="*/ 538 w 1021"/>
                <a:gd name="T59" fmla="*/ 233 h 241"/>
                <a:gd name="T60" fmla="*/ 556 w 1021"/>
                <a:gd name="T61" fmla="*/ 241 h 241"/>
                <a:gd name="T62" fmla="*/ 574 w 1021"/>
                <a:gd name="T63" fmla="*/ 233 h 241"/>
                <a:gd name="T64" fmla="*/ 592 w 1021"/>
                <a:gd name="T65" fmla="*/ 225 h 241"/>
                <a:gd name="T66" fmla="*/ 610 w 1021"/>
                <a:gd name="T67" fmla="*/ 217 h 241"/>
                <a:gd name="T68" fmla="*/ 628 w 1021"/>
                <a:gd name="T69" fmla="*/ 210 h 241"/>
                <a:gd name="T70" fmla="*/ 646 w 1021"/>
                <a:gd name="T71" fmla="*/ 202 h 241"/>
                <a:gd name="T72" fmla="*/ 664 w 1021"/>
                <a:gd name="T73" fmla="*/ 194 h 241"/>
                <a:gd name="T74" fmla="*/ 682 w 1021"/>
                <a:gd name="T75" fmla="*/ 186 h 241"/>
                <a:gd name="T76" fmla="*/ 700 w 1021"/>
                <a:gd name="T77" fmla="*/ 179 h 241"/>
                <a:gd name="T78" fmla="*/ 718 w 1021"/>
                <a:gd name="T79" fmla="*/ 171 h 241"/>
                <a:gd name="T80" fmla="*/ 736 w 1021"/>
                <a:gd name="T81" fmla="*/ 163 h 241"/>
                <a:gd name="T82" fmla="*/ 754 w 1021"/>
                <a:gd name="T83" fmla="*/ 155 h 241"/>
                <a:gd name="T84" fmla="*/ 772 w 1021"/>
                <a:gd name="T85" fmla="*/ 147 h 241"/>
                <a:gd name="T86" fmla="*/ 790 w 1021"/>
                <a:gd name="T87" fmla="*/ 140 h 241"/>
                <a:gd name="T88" fmla="*/ 808 w 1021"/>
                <a:gd name="T89" fmla="*/ 132 h 241"/>
                <a:gd name="T90" fmla="*/ 826 w 1021"/>
                <a:gd name="T91" fmla="*/ 124 h 241"/>
                <a:gd name="T92" fmla="*/ 844 w 1021"/>
                <a:gd name="T93" fmla="*/ 116 h 241"/>
                <a:gd name="T94" fmla="*/ 862 w 1021"/>
                <a:gd name="T95" fmla="*/ 109 h 241"/>
                <a:gd name="T96" fmla="*/ 880 w 1021"/>
                <a:gd name="T97" fmla="*/ 101 h 241"/>
                <a:gd name="T98" fmla="*/ 898 w 1021"/>
                <a:gd name="T99" fmla="*/ 93 h 241"/>
                <a:gd name="T100" fmla="*/ 916 w 1021"/>
                <a:gd name="T101" fmla="*/ 85 h 241"/>
                <a:gd name="T102" fmla="*/ 934 w 1021"/>
                <a:gd name="T103" fmla="*/ 77 h 241"/>
                <a:gd name="T104" fmla="*/ 952 w 1021"/>
                <a:gd name="T105" fmla="*/ 70 h 241"/>
                <a:gd name="T106" fmla="*/ 970 w 1021"/>
                <a:gd name="T107" fmla="*/ 62 h 241"/>
                <a:gd name="T108" fmla="*/ 988 w 1021"/>
                <a:gd name="T109" fmla="*/ 54 h 241"/>
                <a:gd name="T110" fmla="*/ 1006 w 1021"/>
                <a:gd name="T111" fmla="*/ 46 h 2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241"/>
                <a:gd name="T170" fmla="*/ 1021 w 1021"/>
                <a:gd name="T171" fmla="*/ 241 h 2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241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6" y="7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6" y="11"/>
                  </a:lnTo>
                  <a:lnTo>
                    <a:pt x="28" y="12"/>
                  </a:lnTo>
                  <a:lnTo>
                    <a:pt x="30" y="13"/>
                  </a:lnTo>
                  <a:lnTo>
                    <a:pt x="32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8"/>
                  </a:lnTo>
                  <a:lnTo>
                    <a:pt x="44" y="19"/>
                  </a:lnTo>
                  <a:lnTo>
                    <a:pt x="46" y="20"/>
                  </a:lnTo>
                  <a:lnTo>
                    <a:pt x="48" y="21"/>
                  </a:lnTo>
                  <a:lnTo>
                    <a:pt x="50" y="22"/>
                  </a:lnTo>
                  <a:lnTo>
                    <a:pt x="52" y="23"/>
                  </a:lnTo>
                  <a:lnTo>
                    <a:pt x="54" y="24"/>
                  </a:lnTo>
                  <a:lnTo>
                    <a:pt x="56" y="24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4" y="32"/>
                  </a:lnTo>
                  <a:lnTo>
                    <a:pt x="76" y="33"/>
                  </a:lnTo>
                  <a:lnTo>
                    <a:pt x="78" y="34"/>
                  </a:lnTo>
                  <a:lnTo>
                    <a:pt x="80" y="35"/>
                  </a:lnTo>
                  <a:lnTo>
                    <a:pt x="82" y="36"/>
                  </a:lnTo>
                  <a:lnTo>
                    <a:pt x="84" y="36"/>
                  </a:lnTo>
                  <a:lnTo>
                    <a:pt x="86" y="37"/>
                  </a:lnTo>
                  <a:lnTo>
                    <a:pt x="88" y="38"/>
                  </a:lnTo>
                  <a:lnTo>
                    <a:pt x="90" y="39"/>
                  </a:lnTo>
                  <a:lnTo>
                    <a:pt x="92" y="40"/>
                  </a:lnTo>
                  <a:lnTo>
                    <a:pt x="94" y="41"/>
                  </a:lnTo>
                  <a:lnTo>
                    <a:pt x="96" y="42"/>
                  </a:lnTo>
                  <a:lnTo>
                    <a:pt x="98" y="43"/>
                  </a:lnTo>
                  <a:lnTo>
                    <a:pt x="100" y="43"/>
                  </a:lnTo>
                  <a:lnTo>
                    <a:pt x="102" y="44"/>
                  </a:lnTo>
                  <a:lnTo>
                    <a:pt x="104" y="45"/>
                  </a:lnTo>
                  <a:lnTo>
                    <a:pt x="106" y="46"/>
                  </a:lnTo>
                  <a:lnTo>
                    <a:pt x="108" y="47"/>
                  </a:lnTo>
                  <a:lnTo>
                    <a:pt x="110" y="48"/>
                  </a:lnTo>
                  <a:lnTo>
                    <a:pt x="112" y="49"/>
                  </a:lnTo>
                  <a:lnTo>
                    <a:pt x="114" y="49"/>
                  </a:lnTo>
                  <a:lnTo>
                    <a:pt x="116" y="50"/>
                  </a:lnTo>
                  <a:lnTo>
                    <a:pt x="118" y="51"/>
                  </a:lnTo>
                  <a:lnTo>
                    <a:pt x="120" y="52"/>
                  </a:lnTo>
                  <a:lnTo>
                    <a:pt x="122" y="53"/>
                  </a:lnTo>
                  <a:lnTo>
                    <a:pt x="124" y="54"/>
                  </a:lnTo>
                  <a:lnTo>
                    <a:pt x="126" y="55"/>
                  </a:lnTo>
                  <a:lnTo>
                    <a:pt x="128" y="55"/>
                  </a:lnTo>
                  <a:lnTo>
                    <a:pt x="130" y="56"/>
                  </a:lnTo>
                  <a:lnTo>
                    <a:pt x="132" y="57"/>
                  </a:lnTo>
                  <a:lnTo>
                    <a:pt x="134" y="58"/>
                  </a:lnTo>
                  <a:lnTo>
                    <a:pt x="136" y="59"/>
                  </a:lnTo>
                  <a:lnTo>
                    <a:pt x="138" y="60"/>
                  </a:lnTo>
                  <a:lnTo>
                    <a:pt x="140" y="61"/>
                  </a:lnTo>
                  <a:lnTo>
                    <a:pt x="142" y="62"/>
                  </a:lnTo>
                  <a:lnTo>
                    <a:pt x="144" y="62"/>
                  </a:lnTo>
                  <a:lnTo>
                    <a:pt x="146" y="63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2" y="66"/>
                  </a:lnTo>
                  <a:lnTo>
                    <a:pt x="154" y="67"/>
                  </a:lnTo>
                  <a:lnTo>
                    <a:pt x="156" y="68"/>
                  </a:lnTo>
                  <a:lnTo>
                    <a:pt x="158" y="68"/>
                  </a:lnTo>
                  <a:lnTo>
                    <a:pt x="160" y="69"/>
                  </a:lnTo>
                  <a:lnTo>
                    <a:pt x="162" y="70"/>
                  </a:lnTo>
                  <a:lnTo>
                    <a:pt x="164" y="71"/>
                  </a:lnTo>
                  <a:lnTo>
                    <a:pt x="166" y="72"/>
                  </a:lnTo>
                  <a:lnTo>
                    <a:pt x="168" y="73"/>
                  </a:lnTo>
                  <a:lnTo>
                    <a:pt x="170" y="74"/>
                  </a:lnTo>
                  <a:lnTo>
                    <a:pt x="172" y="75"/>
                  </a:lnTo>
                  <a:lnTo>
                    <a:pt x="174" y="75"/>
                  </a:lnTo>
                  <a:lnTo>
                    <a:pt x="176" y="76"/>
                  </a:lnTo>
                  <a:lnTo>
                    <a:pt x="178" y="77"/>
                  </a:lnTo>
                  <a:lnTo>
                    <a:pt x="180" y="78"/>
                  </a:lnTo>
                  <a:lnTo>
                    <a:pt x="182" y="79"/>
                  </a:lnTo>
                  <a:lnTo>
                    <a:pt x="184" y="80"/>
                  </a:lnTo>
                  <a:lnTo>
                    <a:pt x="186" y="81"/>
                  </a:lnTo>
                  <a:lnTo>
                    <a:pt x="188" y="81"/>
                  </a:lnTo>
                  <a:lnTo>
                    <a:pt x="190" y="82"/>
                  </a:lnTo>
                  <a:lnTo>
                    <a:pt x="192" y="83"/>
                  </a:lnTo>
                  <a:lnTo>
                    <a:pt x="194" y="84"/>
                  </a:lnTo>
                  <a:lnTo>
                    <a:pt x="196" y="85"/>
                  </a:lnTo>
                  <a:lnTo>
                    <a:pt x="198" y="86"/>
                  </a:lnTo>
                  <a:lnTo>
                    <a:pt x="200" y="87"/>
                  </a:lnTo>
                  <a:lnTo>
                    <a:pt x="202" y="87"/>
                  </a:lnTo>
                  <a:lnTo>
                    <a:pt x="204" y="88"/>
                  </a:lnTo>
                  <a:lnTo>
                    <a:pt x="206" y="89"/>
                  </a:lnTo>
                  <a:lnTo>
                    <a:pt x="208" y="90"/>
                  </a:lnTo>
                  <a:lnTo>
                    <a:pt x="210" y="91"/>
                  </a:lnTo>
                  <a:lnTo>
                    <a:pt x="212" y="92"/>
                  </a:lnTo>
                  <a:lnTo>
                    <a:pt x="214" y="93"/>
                  </a:lnTo>
                  <a:lnTo>
                    <a:pt x="216" y="94"/>
                  </a:lnTo>
                  <a:lnTo>
                    <a:pt x="218" y="94"/>
                  </a:lnTo>
                  <a:lnTo>
                    <a:pt x="220" y="95"/>
                  </a:lnTo>
                  <a:lnTo>
                    <a:pt x="222" y="96"/>
                  </a:lnTo>
                  <a:lnTo>
                    <a:pt x="224" y="97"/>
                  </a:lnTo>
                  <a:lnTo>
                    <a:pt x="226" y="98"/>
                  </a:lnTo>
                  <a:lnTo>
                    <a:pt x="228" y="99"/>
                  </a:lnTo>
                  <a:lnTo>
                    <a:pt x="230" y="100"/>
                  </a:lnTo>
                  <a:lnTo>
                    <a:pt x="232" y="100"/>
                  </a:lnTo>
                  <a:lnTo>
                    <a:pt x="234" y="101"/>
                  </a:lnTo>
                  <a:lnTo>
                    <a:pt x="236" y="102"/>
                  </a:lnTo>
                  <a:lnTo>
                    <a:pt x="238" y="103"/>
                  </a:lnTo>
                  <a:lnTo>
                    <a:pt x="240" y="104"/>
                  </a:lnTo>
                  <a:lnTo>
                    <a:pt x="242" y="105"/>
                  </a:lnTo>
                  <a:lnTo>
                    <a:pt x="244" y="106"/>
                  </a:lnTo>
                  <a:lnTo>
                    <a:pt x="246" y="107"/>
                  </a:lnTo>
                  <a:lnTo>
                    <a:pt x="248" y="107"/>
                  </a:lnTo>
                  <a:lnTo>
                    <a:pt x="250" y="108"/>
                  </a:lnTo>
                  <a:lnTo>
                    <a:pt x="252" y="109"/>
                  </a:lnTo>
                  <a:lnTo>
                    <a:pt x="254" y="110"/>
                  </a:lnTo>
                  <a:lnTo>
                    <a:pt x="256" y="111"/>
                  </a:lnTo>
                  <a:lnTo>
                    <a:pt x="258" y="112"/>
                  </a:lnTo>
                  <a:lnTo>
                    <a:pt x="260" y="113"/>
                  </a:lnTo>
                  <a:lnTo>
                    <a:pt x="262" y="113"/>
                  </a:lnTo>
                  <a:lnTo>
                    <a:pt x="264" y="114"/>
                  </a:lnTo>
                  <a:lnTo>
                    <a:pt x="266" y="115"/>
                  </a:lnTo>
                  <a:lnTo>
                    <a:pt x="268" y="116"/>
                  </a:lnTo>
                  <a:lnTo>
                    <a:pt x="270" y="117"/>
                  </a:lnTo>
                  <a:lnTo>
                    <a:pt x="272" y="118"/>
                  </a:lnTo>
                  <a:lnTo>
                    <a:pt x="274" y="119"/>
                  </a:lnTo>
                  <a:lnTo>
                    <a:pt x="276" y="119"/>
                  </a:lnTo>
                  <a:lnTo>
                    <a:pt x="278" y="120"/>
                  </a:lnTo>
                  <a:lnTo>
                    <a:pt x="280" y="121"/>
                  </a:lnTo>
                  <a:lnTo>
                    <a:pt x="282" y="122"/>
                  </a:lnTo>
                  <a:lnTo>
                    <a:pt x="284" y="123"/>
                  </a:lnTo>
                  <a:lnTo>
                    <a:pt x="286" y="124"/>
                  </a:lnTo>
                  <a:lnTo>
                    <a:pt x="288" y="125"/>
                  </a:lnTo>
                  <a:lnTo>
                    <a:pt x="290" y="126"/>
                  </a:lnTo>
                  <a:lnTo>
                    <a:pt x="292" y="126"/>
                  </a:lnTo>
                  <a:lnTo>
                    <a:pt x="294" y="127"/>
                  </a:lnTo>
                  <a:lnTo>
                    <a:pt x="296" y="128"/>
                  </a:lnTo>
                  <a:lnTo>
                    <a:pt x="298" y="129"/>
                  </a:lnTo>
                  <a:lnTo>
                    <a:pt x="300" y="130"/>
                  </a:lnTo>
                  <a:lnTo>
                    <a:pt x="302" y="131"/>
                  </a:lnTo>
                  <a:lnTo>
                    <a:pt x="304" y="132"/>
                  </a:lnTo>
                  <a:lnTo>
                    <a:pt x="306" y="132"/>
                  </a:lnTo>
                  <a:lnTo>
                    <a:pt x="308" y="133"/>
                  </a:lnTo>
                  <a:lnTo>
                    <a:pt x="310" y="134"/>
                  </a:lnTo>
                  <a:lnTo>
                    <a:pt x="312" y="135"/>
                  </a:lnTo>
                  <a:lnTo>
                    <a:pt x="314" y="136"/>
                  </a:lnTo>
                  <a:lnTo>
                    <a:pt x="316" y="137"/>
                  </a:lnTo>
                  <a:lnTo>
                    <a:pt x="318" y="138"/>
                  </a:lnTo>
                  <a:lnTo>
                    <a:pt x="320" y="138"/>
                  </a:lnTo>
                  <a:lnTo>
                    <a:pt x="322" y="139"/>
                  </a:lnTo>
                  <a:lnTo>
                    <a:pt x="324" y="140"/>
                  </a:lnTo>
                  <a:lnTo>
                    <a:pt x="326" y="141"/>
                  </a:lnTo>
                  <a:lnTo>
                    <a:pt x="328" y="142"/>
                  </a:lnTo>
                  <a:lnTo>
                    <a:pt x="330" y="143"/>
                  </a:lnTo>
                  <a:lnTo>
                    <a:pt x="332" y="144"/>
                  </a:lnTo>
                  <a:lnTo>
                    <a:pt x="334" y="145"/>
                  </a:lnTo>
                  <a:lnTo>
                    <a:pt x="336" y="145"/>
                  </a:lnTo>
                  <a:lnTo>
                    <a:pt x="338" y="146"/>
                  </a:lnTo>
                  <a:lnTo>
                    <a:pt x="340" y="147"/>
                  </a:lnTo>
                  <a:lnTo>
                    <a:pt x="342" y="148"/>
                  </a:lnTo>
                  <a:lnTo>
                    <a:pt x="344" y="149"/>
                  </a:lnTo>
                  <a:lnTo>
                    <a:pt x="346" y="150"/>
                  </a:lnTo>
                  <a:lnTo>
                    <a:pt x="348" y="151"/>
                  </a:lnTo>
                  <a:lnTo>
                    <a:pt x="350" y="151"/>
                  </a:lnTo>
                  <a:lnTo>
                    <a:pt x="352" y="152"/>
                  </a:lnTo>
                  <a:lnTo>
                    <a:pt x="354" y="153"/>
                  </a:lnTo>
                  <a:lnTo>
                    <a:pt x="356" y="154"/>
                  </a:lnTo>
                  <a:lnTo>
                    <a:pt x="358" y="155"/>
                  </a:lnTo>
                  <a:lnTo>
                    <a:pt x="360" y="156"/>
                  </a:lnTo>
                  <a:lnTo>
                    <a:pt x="362" y="157"/>
                  </a:lnTo>
                  <a:lnTo>
                    <a:pt x="364" y="158"/>
                  </a:lnTo>
                  <a:lnTo>
                    <a:pt x="366" y="158"/>
                  </a:lnTo>
                  <a:lnTo>
                    <a:pt x="368" y="159"/>
                  </a:lnTo>
                  <a:lnTo>
                    <a:pt x="370" y="160"/>
                  </a:lnTo>
                  <a:lnTo>
                    <a:pt x="372" y="161"/>
                  </a:lnTo>
                  <a:lnTo>
                    <a:pt x="374" y="162"/>
                  </a:lnTo>
                  <a:lnTo>
                    <a:pt x="376" y="163"/>
                  </a:lnTo>
                  <a:lnTo>
                    <a:pt x="378" y="164"/>
                  </a:lnTo>
                  <a:lnTo>
                    <a:pt x="380" y="164"/>
                  </a:lnTo>
                  <a:lnTo>
                    <a:pt x="382" y="165"/>
                  </a:lnTo>
                  <a:lnTo>
                    <a:pt x="384" y="166"/>
                  </a:lnTo>
                  <a:lnTo>
                    <a:pt x="386" y="167"/>
                  </a:lnTo>
                  <a:lnTo>
                    <a:pt x="388" y="168"/>
                  </a:lnTo>
                  <a:lnTo>
                    <a:pt x="390" y="169"/>
                  </a:lnTo>
                  <a:lnTo>
                    <a:pt x="392" y="170"/>
                  </a:lnTo>
                  <a:lnTo>
                    <a:pt x="394" y="170"/>
                  </a:lnTo>
                  <a:lnTo>
                    <a:pt x="396" y="171"/>
                  </a:lnTo>
                  <a:lnTo>
                    <a:pt x="398" y="172"/>
                  </a:lnTo>
                  <a:lnTo>
                    <a:pt x="400" y="173"/>
                  </a:lnTo>
                  <a:lnTo>
                    <a:pt x="402" y="174"/>
                  </a:lnTo>
                  <a:lnTo>
                    <a:pt x="404" y="175"/>
                  </a:lnTo>
                  <a:lnTo>
                    <a:pt x="406" y="176"/>
                  </a:lnTo>
                  <a:lnTo>
                    <a:pt x="408" y="177"/>
                  </a:lnTo>
                  <a:lnTo>
                    <a:pt x="410" y="177"/>
                  </a:lnTo>
                  <a:lnTo>
                    <a:pt x="412" y="178"/>
                  </a:lnTo>
                  <a:lnTo>
                    <a:pt x="414" y="179"/>
                  </a:lnTo>
                  <a:lnTo>
                    <a:pt x="416" y="180"/>
                  </a:lnTo>
                  <a:lnTo>
                    <a:pt x="418" y="181"/>
                  </a:lnTo>
                  <a:lnTo>
                    <a:pt x="420" y="182"/>
                  </a:lnTo>
                  <a:lnTo>
                    <a:pt x="422" y="183"/>
                  </a:lnTo>
                  <a:lnTo>
                    <a:pt x="424" y="183"/>
                  </a:lnTo>
                  <a:lnTo>
                    <a:pt x="426" y="184"/>
                  </a:lnTo>
                  <a:lnTo>
                    <a:pt x="428" y="185"/>
                  </a:lnTo>
                  <a:lnTo>
                    <a:pt x="430" y="186"/>
                  </a:lnTo>
                  <a:lnTo>
                    <a:pt x="432" y="187"/>
                  </a:lnTo>
                  <a:lnTo>
                    <a:pt x="434" y="188"/>
                  </a:lnTo>
                  <a:lnTo>
                    <a:pt x="436" y="189"/>
                  </a:lnTo>
                  <a:lnTo>
                    <a:pt x="438" y="190"/>
                  </a:lnTo>
                  <a:lnTo>
                    <a:pt x="440" y="190"/>
                  </a:lnTo>
                  <a:lnTo>
                    <a:pt x="442" y="191"/>
                  </a:lnTo>
                  <a:lnTo>
                    <a:pt x="444" y="192"/>
                  </a:lnTo>
                  <a:lnTo>
                    <a:pt x="446" y="193"/>
                  </a:lnTo>
                  <a:lnTo>
                    <a:pt x="448" y="194"/>
                  </a:lnTo>
                  <a:lnTo>
                    <a:pt x="450" y="195"/>
                  </a:lnTo>
                  <a:lnTo>
                    <a:pt x="452" y="196"/>
                  </a:lnTo>
                  <a:lnTo>
                    <a:pt x="454" y="196"/>
                  </a:lnTo>
                  <a:lnTo>
                    <a:pt x="456" y="197"/>
                  </a:lnTo>
                  <a:lnTo>
                    <a:pt x="458" y="198"/>
                  </a:lnTo>
                  <a:lnTo>
                    <a:pt x="460" y="199"/>
                  </a:lnTo>
                  <a:lnTo>
                    <a:pt x="462" y="200"/>
                  </a:lnTo>
                  <a:lnTo>
                    <a:pt x="464" y="201"/>
                  </a:lnTo>
                  <a:lnTo>
                    <a:pt x="466" y="202"/>
                  </a:lnTo>
                  <a:lnTo>
                    <a:pt x="468" y="202"/>
                  </a:lnTo>
                  <a:lnTo>
                    <a:pt x="470" y="203"/>
                  </a:lnTo>
                  <a:lnTo>
                    <a:pt x="472" y="204"/>
                  </a:lnTo>
                  <a:lnTo>
                    <a:pt x="474" y="205"/>
                  </a:lnTo>
                  <a:lnTo>
                    <a:pt x="476" y="206"/>
                  </a:lnTo>
                  <a:lnTo>
                    <a:pt x="478" y="207"/>
                  </a:lnTo>
                  <a:lnTo>
                    <a:pt x="480" y="208"/>
                  </a:lnTo>
                  <a:lnTo>
                    <a:pt x="482" y="209"/>
                  </a:lnTo>
                  <a:lnTo>
                    <a:pt x="484" y="209"/>
                  </a:lnTo>
                  <a:lnTo>
                    <a:pt x="486" y="210"/>
                  </a:lnTo>
                  <a:lnTo>
                    <a:pt x="488" y="211"/>
                  </a:lnTo>
                  <a:lnTo>
                    <a:pt x="490" y="212"/>
                  </a:lnTo>
                  <a:lnTo>
                    <a:pt x="492" y="213"/>
                  </a:lnTo>
                  <a:lnTo>
                    <a:pt x="494" y="214"/>
                  </a:lnTo>
                  <a:lnTo>
                    <a:pt x="496" y="215"/>
                  </a:lnTo>
                  <a:lnTo>
                    <a:pt x="498" y="215"/>
                  </a:lnTo>
                  <a:lnTo>
                    <a:pt x="500" y="216"/>
                  </a:lnTo>
                  <a:lnTo>
                    <a:pt x="502" y="217"/>
                  </a:lnTo>
                  <a:lnTo>
                    <a:pt x="504" y="218"/>
                  </a:lnTo>
                  <a:lnTo>
                    <a:pt x="506" y="219"/>
                  </a:lnTo>
                  <a:lnTo>
                    <a:pt x="508" y="220"/>
                  </a:lnTo>
                  <a:lnTo>
                    <a:pt x="510" y="221"/>
                  </a:lnTo>
                  <a:lnTo>
                    <a:pt x="512" y="221"/>
                  </a:lnTo>
                  <a:lnTo>
                    <a:pt x="514" y="222"/>
                  </a:lnTo>
                  <a:lnTo>
                    <a:pt x="516" y="223"/>
                  </a:lnTo>
                  <a:lnTo>
                    <a:pt x="518" y="224"/>
                  </a:lnTo>
                  <a:lnTo>
                    <a:pt x="520" y="225"/>
                  </a:lnTo>
                  <a:lnTo>
                    <a:pt x="522" y="226"/>
                  </a:lnTo>
                  <a:lnTo>
                    <a:pt x="524" y="227"/>
                  </a:lnTo>
                  <a:lnTo>
                    <a:pt x="526" y="228"/>
                  </a:lnTo>
                  <a:lnTo>
                    <a:pt x="528" y="228"/>
                  </a:lnTo>
                  <a:lnTo>
                    <a:pt x="530" y="229"/>
                  </a:lnTo>
                  <a:lnTo>
                    <a:pt x="532" y="230"/>
                  </a:lnTo>
                  <a:lnTo>
                    <a:pt x="534" y="231"/>
                  </a:lnTo>
                  <a:lnTo>
                    <a:pt x="536" y="232"/>
                  </a:lnTo>
                  <a:lnTo>
                    <a:pt x="538" y="233"/>
                  </a:lnTo>
                  <a:lnTo>
                    <a:pt x="540" y="234"/>
                  </a:lnTo>
                  <a:lnTo>
                    <a:pt x="542" y="234"/>
                  </a:lnTo>
                  <a:lnTo>
                    <a:pt x="544" y="235"/>
                  </a:lnTo>
                  <a:lnTo>
                    <a:pt x="546" y="236"/>
                  </a:lnTo>
                  <a:lnTo>
                    <a:pt x="548" y="237"/>
                  </a:lnTo>
                  <a:lnTo>
                    <a:pt x="550" y="238"/>
                  </a:lnTo>
                  <a:lnTo>
                    <a:pt x="552" y="239"/>
                  </a:lnTo>
                  <a:lnTo>
                    <a:pt x="554" y="240"/>
                  </a:lnTo>
                  <a:lnTo>
                    <a:pt x="556" y="241"/>
                  </a:lnTo>
                  <a:lnTo>
                    <a:pt x="558" y="240"/>
                  </a:lnTo>
                  <a:lnTo>
                    <a:pt x="560" y="239"/>
                  </a:lnTo>
                  <a:lnTo>
                    <a:pt x="562" y="238"/>
                  </a:lnTo>
                  <a:lnTo>
                    <a:pt x="564" y="237"/>
                  </a:lnTo>
                  <a:lnTo>
                    <a:pt x="566" y="237"/>
                  </a:lnTo>
                  <a:lnTo>
                    <a:pt x="568" y="236"/>
                  </a:lnTo>
                  <a:lnTo>
                    <a:pt x="570" y="235"/>
                  </a:lnTo>
                  <a:lnTo>
                    <a:pt x="572" y="234"/>
                  </a:lnTo>
                  <a:lnTo>
                    <a:pt x="574" y="233"/>
                  </a:lnTo>
                  <a:lnTo>
                    <a:pt x="576" y="232"/>
                  </a:lnTo>
                  <a:lnTo>
                    <a:pt x="578" y="231"/>
                  </a:lnTo>
                  <a:lnTo>
                    <a:pt x="580" y="230"/>
                  </a:lnTo>
                  <a:lnTo>
                    <a:pt x="582" y="230"/>
                  </a:lnTo>
                  <a:lnTo>
                    <a:pt x="584" y="229"/>
                  </a:lnTo>
                  <a:lnTo>
                    <a:pt x="586" y="228"/>
                  </a:lnTo>
                  <a:lnTo>
                    <a:pt x="588" y="227"/>
                  </a:lnTo>
                  <a:lnTo>
                    <a:pt x="590" y="226"/>
                  </a:lnTo>
                  <a:lnTo>
                    <a:pt x="592" y="225"/>
                  </a:lnTo>
                  <a:lnTo>
                    <a:pt x="594" y="224"/>
                  </a:lnTo>
                  <a:lnTo>
                    <a:pt x="596" y="224"/>
                  </a:lnTo>
                  <a:lnTo>
                    <a:pt x="598" y="223"/>
                  </a:lnTo>
                  <a:lnTo>
                    <a:pt x="600" y="222"/>
                  </a:lnTo>
                  <a:lnTo>
                    <a:pt x="602" y="221"/>
                  </a:lnTo>
                  <a:lnTo>
                    <a:pt x="604" y="220"/>
                  </a:lnTo>
                  <a:lnTo>
                    <a:pt x="606" y="219"/>
                  </a:lnTo>
                  <a:lnTo>
                    <a:pt x="608" y="218"/>
                  </a:lnTo>
                  <a:lnTo>
                    <a:pt x="610" y="217"/>
                  </a:lnTo>
                  <a:lnTo>
                    <a:pt x="612" y="217"/>
                  </a:lnTo>
                  <a:lnTo>
                    <a:pt x="614" y="216"/>
                  </a:lnTo>
                  <a:lnTo>
                    <a:pt x="616" y="215"/>
                  </a:lnTo>
                  <a:lnTo>
                    <a:pt x="618" y="214"/>
                  </a:lnTo>
                  <a:lnTo>
                    <a:pt x="620" y="213"/>
                  </a:lnTo>
                  <a:lnTo>
                    <a:pt x="622" y="212"/>
                  </a:lnTo>
                  <a:lnTo>
                    <a:pt x="624" y="211"/>
                  </a:lnTo>
                  <a:lnTo>
                    <a:pt x="626" y="211"/>
                  </a:lnTo>
                  <a:lnTo>
                    <a:pt x="628" y="210"/>
                  </a:lnTo>
                  <a:lnTo>
                    <a:pt x="630" y="209"/>
                  </a:lnTo>
                  <a:lnTo>
                    <a:pt x="632" y="208"/>
                  </a:lnTo>
                  <a:lnTo>
                    <a:pt x="634" y="207"/>
                  </a:lnTo>
                  <a:lnTo>
                    <a:pt x="636" y="206"/>
                  </a:lnTo>
                  <a:lnTo>
                    <a:pt x="638" y="205"/>
                  </a:lnTo>
                  <a:lnTo>
                    <a:pt x="640" y="205"/>
                  </a:lnTo>
                  <a:lnTo>
                    <a:pt x="642" y="204"/>
                  </a:lnTo>
                  <a:lnTo>
                    <a:pt x="644" y="203"/>
                  </a:lnTo>
                  <a:lnTo>
                    <a:pt x="646" y="202"/>
                  </a:lnTo>
                  <a:lnTo>
                    <a:pt x="648" y="201"/>
                  </a:lnTo>
                  <a:lnTo>
                    <a:pt x="650" y="200"/>
                  </a:lnTo>
                  <a:lnTo>
                    <a:pt x="652" y="199"/>
                  </a:lnTo>
                  <a:lnTo>
                    <a:pt x="654" y="198"/>
                  </a:lnTo>
                  <a:lnTo>
                    <a:pt x="656" y="198"/>
                  </a:lnTo>
                  <a:lnTo>
                    <a:pt x="658" y="197"/>
                  </a:lnTo>
                  <a:lnTo>
                    <a:pt x="660" y="196"/>
                  </a:lnTo>
                  <a:lnTo>
                    <a:pt x="662" y="195"/>
                  </a:lnTo>
                  <a:lnTo>
                    <a:pt x="664" y="194"/>
                  </a:lnTo>
                  <a:lnTo>
                    <a:pt x="666" y="193"/>
                  </a:lnTo>
                  <a:lnTo>
                    <a:pt x="668" y="192"/>
                  </a:lnTo>
                  <a:lnTo>
                    <a:pt x="670" y="192"/>
                  </a:lnTo>
                  <a:lnTo>
                    <a:pt x="672" y="191"/>
                  </a:lnTo>
                  <a:lnTo>
                    <a:pt x="674" y="190"/>
                  </a:lnTo>
                  <a:lnTo>
                    <a:pt x="676" y="189"/>
                  </a:lnTo>
                  <a:lnTo>
                    <a:pt x="678" y="188"/>
                  </a:lnTo>
                  <a:lnTo>
                    <a:pt x="680" y="187"/>
                  </a:lnTo>
                  <a:lnTo>
                    <a:pt x="682" y="186"/>
                  </a:lnTo>
                  <a:lnTo>
                    <a:pt x="684" y="185"/>
                  </a:lnTo>
                  <a:lnTo>
                    <a:pt x="686" y="185"/>
                  </a:lnTo>
                  <a:lnTo>
                    <a:pt x="688" y="184"/>
                  </a:lnTo>
                  <a:lnTo>
                    <a:pt x="690" y="183"/>
                  </a:lnTo>
                  <a:lnTo>
                    <a:pt x="692" y="182"/>
                  </a:lnTo>
                  <a:lnTo>
                    <a:pt x="694" y="181"/>
                  </a:lnTo>
                  <a:lnTo>
                    <a:pt x="696" y="180"/>
                  </a:lnTo>
                  <a:lnTo>
                    <a:pt x="698" y="179"/>
                  </a:lnTo>
                  <a:lnTo>
                    <a:pt x="700" y="179"/>
                  </a:lnTo>
                  <a:lnTo>
                    <a:pt x="702" y="178"/>
                  </a:lnTo>
                  <a:lnTo>
                    <a:pt x="704" y="177"/>
                  </a:lnTo>
                  <a:lnTo>
                    <a:pt x="706" y="176"/>
                  </a:lnTo>
                  <a:lnTo>
                    <a:pt x="708" y="175"/>
                  </a:lnTo>
                  <a:lnTo>
                    <a:pt x="710" y="174"/>
                  </a:lnTo>
                  <a:lnTo>
                    <a:pt x="712" y="173"/>
                  </a:lnTo>
                  <a:lnTo>
                    <a:pt x="714" y="173"/>
                  </a:lnTo>
                  <a:lnTo>
                    <a:pt x="716" y="172"/>
                  </a:lnTo>
                  <a:lnTo>
                    <a:pt x="718" y="171"/>
                  </a:lnTo>
                  <a:lnTo>
                    <a:pt x="720" y="170"/>
                  </a:lnTo>
                  <a:lnTo>
                    <a:pt x="722" y="169"/>
                  </a:lnTo>
                  <a:lnTo>
                    <a:pt x="724" y="168"/>
                  </a:lnTo>
                  <a:lnTo>
                    <a:pt x="726" y="167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2" y="165"/>
                  </a:lnTo>
                  <a:lnTo>
                    <a:pt x="734" y="164"/>
                  </a:lnTo>
                  <a:lnTo>
                    <a:pt x="736" y="163"/>
                  </a:lnTo>
                  <a:lnTo>
                    <a:pt x="738" y="162"/>
                  </a:lnTo>
                  <a:lnTo>
                    <a:pt x="740" y="161"/>
                  </a:lnTo>
                  <a:lnTo>
                    <a:pt x="742" y="160"/>
                  </a:lnTo>
                  <a:lnTo>
                    <a:pt x="744" y="160"/>
                  </a:lnTo>
                  <a:lnTo>
                    <a:pt x="746" y="159"/>
                  </a:lnTo>
                  <a:lnTo>
                    <a:pt x="748" y="158"/>
                  </a:lnTo>
                  <a:lnTo>
                    <a:pt x="750" y="157"/>
                  </a:lnTo>
                  <a:lnTo>
                    <a:pt x="752" y="156"/>
                  </a:lnTo>
                  <a:lnTo>
                    <a:pt x="754" y="155"/>
                  </a:lnTo>
                  <a:lnTo>
                    <a:pt x="756" y="154"/>
                  </a:lnTo>
                  <a:lnTo>
                    <a:pt x="758" y="154"/>
                  </a:lnTo>
                  <a:lnTo>
                    <a:pt x="760" y="153"/>
                  </a:lnTo>
                  <a:lnTo>
                    <a:pt x="762" y="152"/>
                  </a:lnTo>
                  <a:lnTo>
                    <a:pt x="764" y="151"/>
                  </a:lnTo>
                  <a:lnTo>
                    <a:pt x="766" y="150"/>
                  </a:lnTo>
                  <a:lnTo>
                    <a:pt x="768" y="149"/>
                  </a:lnTo>
                  <a:lnTo>
                    <a:pt x="770" y="148"/>
                  </a:lnTo>
                  <a:lnTo>
                    <a:pt x="772" y="147"/>
                  </a:lnTo>
                  <a:lnTo>
                    <a:pt x="774" y="147"/>
                  </a:lnTo>
                  <a:lnTo>
                    <a:pt x="776" y="146"/>
                  </a:lnTo>
                  <a:lnTo>
                    <a:pt x="778" y="145"/>
                  </a:lnTo>
                  <a:lnTo>
                    <a:pt x="780" y="144"/>
                  </a:lnTo>
                  <a:lnTo>
                    <a:pt x="782" y="143"/>
                  </a:lnTo>
                  <a:lnTo>
                    <a:pt x="784" y="142"/>
                  </a:lnTo>
                  <a:lnTo>
                    <a:pt x="786" y="141"/>
                  </a:lnTo>
                  <a:lnTo>
                    <a:pt x="788" y="141"/>
                  </a:lnTo>
                  <a:lnTo>
                    <a:pt x="790" y="140"/>
                  </a:lnTo>
                  <a:lnTo>
                    <a:pt x="792" y="139"/>
                  </a:lnTo>
                  <a:lnTo>
                    <a:pt x="794" y="138"/>
                  </a:lnTo>
                  <a:lnTo>
                    <a:pt x="796" y="137"/>
                  </a:lnTo>
                  <a:lnTo>
                    <a:pt x="798" y="136"/>
                  </a:lnTo>
                  <a:lnTo>
                    <a:pt x="800" y="135"/>
                  </a:lnTo>
                  <a:lnTo>
                    <a:pt x="802" y="134"/>
                  </a:lnTo>
                  <a:lnTo>
                    <a:pt x="804" y="134"/>
                  </a:lnTo>
                  <a:lnTo>
                    <a:pt x="806" y="133"/>
                  </a:lnTo>
                  <a:lnTo>
                    <a:pt x="808" y="132"/>
                  </a:lnTo>
                  <a:lnTo>
                    <a:pt x="810" y="131"/>
                  </a:lnTo>
                  <a:lnTo>
                    <a:pt x="812" y="130"/>
                  </a:lnTo>
                  <a:lnTo>
                    <a:pt x="814" y="129"/>
                  </a:lnTo>
                  <a:lnTo>
                    <a:pt x="816" y="128"/>
                  </a:lnTo>
                  <a:lnTo>
                    <a:pt x="818" y="128"/>
                  </a:lnTo>
                  <a:lnTo>
                    <a:pt x="820" y="127"/>
                  </a:lnTo>
                  <a:lnTo>
                    <a:pt x="822" y="126"/>
                  </a:lnTo>
                  <a:lnTo>
                    <a:pt x="824" y="125"/>
                  </a:lnTo>
                  <a:lnTo>
                    <a:pt x="826" y="124"/>
                  </a:lnTo>
                  <a:lnTo>
                    <a:pt x="828" y="123"/>
                  </a:lnTo>
                  <a:lnTo>
                    <a:pt x="830" y="122"/>
                  </a:lnTo>
                  <a:lnTo>
                    <a:pt x="832" y="122"/>
                  </a:lnTo>
                  <a:lnTo>
                    <a:pt x="834" y="121"/>
                  </a:lnTo>
                  <a:lnTo>
                    <a:pt x="836" y="120"/>
                  </a:lnTo>
                  <a:lnTo>
                    <a:pt x="838" y="119"/>
                  </a:lnTo>
                  <a:lnTo>
                    <a:pt x="840" y="118"/>
                  </a:lnTo>
                  <a:lnTo>
                    <a:pt x="842" y="117"/>
                  </a:lnTo>
                  <a:lnTo>
                    <a:pt x="844" y="116"/>
                  </a:lnTo>
                  <a:lnTo>
                    <a:pt x="846" y="115"/>
                  </a:lnTo>
                  <a:lnTo>
                    <a:pt x="848" y="115"/>
                  </a:lnTo>
                  <a:lnTo>
                    <a:pt x="850" y="114"/>
                  </a:lnTo>
                  <a:lnTo>
                    <a:pt x="852" y="113"/>
                  </a:lnTo>
                  <a:lnTo>
                    <a:pt x="854" y="112"/>
                  </a:lnTo>
                  <a:lnTo>
                    <a:pt x="856" y="111"/>
                  </a:lnTo>
                  <a:lnTo>
                    <a:pt x="858" y="110"/>
                  </a:lnTo>
                  <a:lnTo>
                    <a:pt x="860" y="109"/>
                  </a:lnTo>
                  <a:lnTo>
                    <a:pt x="862" y="109"/>
                  </a:lnTo>
                  <a:lnTo>
                    <a:pt x="864" y="108"/>
                  </a:lnTo>
                  <a:lnTo>
                    <a:pt x="866" y="107"/>
                  </a:lnTo>
                  <a:lnTo>
                    <a:pt x="868" y="106"/>
                  </a:lnTo>
                  <a:lnTo>
                    <a:pt x="870" y="105"/>
                  </a:lnTo>
                  <a:lnTo>
                    <a:pt x="872" y="104"/>
                  </a:lnTo>
                  <a:lnTo>
                    <a:pt x="874" y="103"/>
                  </a:lnTo>
                  <a:lnTo>
                    <a:pt x="876" y="102"/>
                  </a:lnTo>
                  <a:lnTo>
                    <a:pt x="878" y="102"/>
                  </a:lnTo>
                  <a:lnTo>
                    <a:pt x="880" y="101"/>
                  </a:lnTo>
                  <a:lnTo>
                    <a:pt x="882" y="100"/>
                  </a:lnTo>
                  <a:lnTo>
                    <a:pt x="884" y="99"/>
                  </a:lnTo>
                  <a:lnTo>
                    <a:pt x="886" y="98"/>
                  </a:lnTo>
                  <a:lnTo>
                    <a:pt x="888" y="97"/>
                  </a:lnTo>
                  <a:lnTo>
                    <a:pt x="890" y="96"/>
                  </a:lnTo>
                  <a:lnTo>
                    <a:pt x="892" y="96"/>
                  </a:lnTo>
                  <a:lnTo>
                    <a:pt x="894" y="95"/>
                  </a:lnTo>
                  <a:lnTo>
                    <a:pt x="896" y="94"/>
                  </a:lnTo>
                  <a:lnTo>
                    <a:pt x="898" y="93"/>
                  </a:lnTo>
                  <a:lnTo>
                    <a:pt x="900" y="92"/>
                  </a:lnTo>
                  <a:lnTo>
                    <a:pt x="902" y="91"/>
                  </a:lnTo>
                  <a:lnTo>
                    <a:pt x="904" y="90"/>
                  </a:lnTo>
                  <a:lnTo>
                    <a:pt x="906" y="90"/>
                  </a:lnTo>
                  <a:lnTo>
                    <a:pt x="908" y="89"/>
                  </a:lnTo>
                  <a:lnTo>
                    <a:pt x="910" y="88"/>
                  </a:lnTo>
                  <a:lnTo>
                    <a:pt x="912" y="87"/>
                  </a:lnTo>
                  <a:lnTo>
                    <a:pt x="914" y="86"/>
                  </a:lnTo>
                  <a:lnTo>
                    <a:pt x="916" y="85"/>
                  </a:lnTo>
                  <a:lnTo>
                    <a:pt x="918" y="84"/>
                  </a:lnTo>
                  <a:lnTo>
                    <a:pt x="920" y="83"/>
                  </a:lnTo>
                  <a:lnTo>
                    <a:pt x="922" y="83"/>
                  </a:lnTo>
                  <a:lnTo>
                    <a:pt x="924" y="82"/>
                  </a:lnTo>
                  <a:lnTo>
                    <a:pt x="926" y="81"/>
                  </a:lnTo>
                  <a:lnTo>
                    <a:pt x="928" y="80"/>
                  </a:lnTo>
                  <a:lnTo>
                    <a:pt x="930" y="79"/>
                  </a:lnTo>
                  <a:lnTo>
                    <a:pt x="932" y="78"/>
                  </a:lnTo>
                  <a:lnTo>
                    <a:pt x="934" y="77"/>
                  </a:lnTo>
                  <a:lnTo>
                    <a:pt x="936" y="77"/>
                  </a:lnTo>
                  <a:lnTo>
                    <a:pt x="938" y="76"/>
                  </a:lnTo>
                  <a:lnTo>
                    <a:pt x="940" y="75"/>
                  </a:lnTo>
                  <a:lnTo>
                    <a:pt x="942" y="74"/>
                  </a:lnTo>
                  <a:lnTo>
                    <a:pt x="944" y="73"/>
                  </a:lnTo>
                  <a:lnTo>
                    <a:pt x="946" y="72"/>
                  </a:lnTo>
                  <a:lnTo>
                    <a:pt x="948" y="71"/>
                  </a:lnTo>
                  <a:lnTo>
                    <a:pt x="950" y="71"/>
                  </a:lnTo>
                  <a:lnTo>
                    <a:pt x="952" y="70"/>
                  </a:lnTo>
                  <a:lnTo>
                    <a:pt x="954" y="69"/>
                  </a:lnTo>
                  <a:lnTo>
                    <a:pt x="956" y="68"/>
                  </a:lnTo>
                  <a:lnTo>
                    <a:pt x="958" y="67"/>
                  </a:lnTo>
                  <a:lnTo>
                    <a:pt x="960" y="66"/>
                  </a:lnTo>
                  <a:lnTo>
                    <a:pt x="962" y="65"/>
                  </a:lnTo>
                  <a:lnTo>
                    <a:pt x="964" y="64"/>
                  </a:lnTo>
                  <a:lnTo>
                    <a:pt x="966" y="64"/>
                  </a:lnTo>
                  <a:lnTo>
                    <a:pt x="968" y="63"/>
                  </a:lnTo>
                  <a:lnTo>
                    <a:pt x="970" y="62"/>
                  </a:lnTo>
                  <a:lnTo>
                    <a:pt x="972" y="61"/>
                  </a:lnTo>
                  <a:lnTo>
                    <a:pt x="974" y="60"/>
                  </a:lnTo>
                  <a:lnTo>
                    <a:pt x="976" y="59"/>
                  </a:lnTo>
                  <a:lnTo>
                    <a:pt x="978" y="58"/>
                  </a:lnTo>
                  <a:lnTo>
                    <a:pt x="980" y="58"/>
                  </a:lnTo>
                  <a:lnTo>
                    <a:pt x="982" y="57"/>
                  </a:lnTo>
                  <a:lnTo>
                    <a:pt x="984" y="56"/>
                  </a:lnTo>
                  <a:lnTo>
                    <a:pt x="986" y="55"/>
                  </a:lnTo>
                  <a:lnTo>
                    <a:pt x="988" y="54"/>
                  </a:lnTo>
                  <a:lnTo>
                    <a:pt x="990" y="53"/>
                  </a:lnTo>
                  <a:lnTo>
                    <a:pt x="992" y="52"/>
                  </a:lnTo>
                  <a:lnTo>
                    <a:pt x="994" y="51"/>
                  </a:lnTo>
                  <a:lnTo>
                    <a:pt x="996" y="51"/>
                  </a:lnTo>
                  <a:lnTo>
                    <a:pt x="998" y="50"/>
                  </a:lnTo>
                  <a:lnTo>
                    <a:pt x="1000" y="49"/>
                  </a:lnTo>
                  <a:lnTo>
                    <a:pt x="1002" y="48"/>
                  </a:lnTo>
                  <a:lnTo>
                    <a:pt x="1004" y="47"/>
                  </a:lnTo>
                  <a:lnTo>
                    <a:pt x="1006" y="46"/>
                  </a:lnTo>
                  <a:lnTo>
                    <a:pt x="1008" y="45"/>
                  </a:lnTo>
                  <a:lnTo>
                    <a:pt x="1010" y="45"/>
                  </a:lnTo>
                  <a:lnTo>
                    <a:pt x="1012" y="44"/>
                  </a:lnTo>
                  <a:lnTo>
                    <a:pt x="1014" y="43"/>
                  </a:lnTo>
                  <a:lnTo>
                    <a:pt x="1016" y="42"/>
                  </a:lnTo>
                  <a:lnTo>
                    <a:pt x="1018" y="41"/>
                  </a:lnTo>
                  <a:lnTo>
                    <a:pt x="1020" y="40"/>
                  </a:lnTo>
                  <a:lnTo>
                    <a:pt x="1021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4" name="Rectangle 195"/>
            <p:cNvSpPr>
              <a:spLocks noChangeArrowheads="1"/>
            </p:cNvSpPr>
            <p:nvPr/>
          </p:nvSpPr>
          <p:spPr bwMode="auto">
            <a:xfrm>
              <a:off x="3140" y="1137"/>
              <a:ext cx="2375" cy="25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2185988" y="6038850"/>
            <a:ext cx="38417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/>
              <a:t>Only one intersection at x=0</a:t>
            </a:r>
          </a:p>
        </p:txBody>
      </p:sp>
      <p:sp>
        <p:nvSpPr>
          <p:cNvPr id="204" name="TextBox 203"/>
          <p:cNvSpPr txBox="1">
            <a:spLocks noChangeArrowheads="1"/>
          </p:cNvSpPr>
          <p:nvPr/>
        </p:nvSpPr>
        <p:spPr bwMode="auto">
          <a:xfrm>
            <a:off x="6421441" y="6048375"/>
            <a:ext cx="424973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/>
              <a:t>Only one intersection at x=1.66</a:t>
            </a:r>
          </a:p>
        </p:txBody>
      </p:sp>
      <p:graphicFrame>
        <p:nvGraphicFramePr>
          <p:cNvPr id="23862" name="Object 310"/>
          <p:cNvGraphicFramePr>
            <a:graphicFrameLocks noChangeAspect="1"/>
          </p:cNvGraphicFramePr>
          <p:nvPr/>
        </p:nvGraphicFramePr>
        <p:xfrm>
          <a:off x="3070228" y="4581525"/>
          <a:ext cx="11477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60240" imgH="253800" progId="Equation.DSMT4">
                  <p:embed/>
                </p:oleObj>
              </mc:Choice>
              <mc:Fallback>
                <p:oleObj name="Equation" r:id="rId7" imgW="660240" imgH="253800" progId="Equation.DSMT4">
                  <p:embed/>
                  <p:pic>
                    <p:nvPicPr>
                      <p:cNvPr id="23862" name="Object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8" y="4581525"/>
                        <a:ext cx="1147763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3" name="Object 311"/>
          <p:cNvGraphicFramePr>
            <a:graphicFrameLocks noChangeAspect="1"/>
          </p:cNvGraphicFramePr>
          <p:nvPr/>
        </p:nvGraphicFramePr>
        <p:xfrm>
          <a:off x="4373563" y="1863725"/>
          <a:ext cx="1143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641" imgH="203112" progId="Equation.DSMT4">
                  <p:embed/>
                </p:oleObj>
              </mc:Choice>
              <mc:Fallback>
                <p:oleObj name="Equation" r:id="rId9" imgW="596641" imgH="203112" progId="Equation.DSMT4">
                  <p:embed/>
                  <p:pic>
                    <p:nvPicPr>
                      <p:cNvPr id="23863" name="Object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563" y="1863725"/>
                        <a:ext cx="1143000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09"/>
          <p:cNvGraphicFramePr>
            <a:graphicFrameLocks noChangeAspect="1"/>
          </p:cNvGraphicFramePr>
          <p:nvPr/>
        </p:nvGraphicFramePr>
        <p:xfrm>
          <a:off x="9361488" y="3724275"/>
          <a:ext cx="11922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30" imgH="203112" progId="Equation.DSMT4">
                  <p:embed/>
                </p:oleObj>
              </mc:Choice>
              <mc:Fallback>
                <p:oleObj name="Equation" r:id="rId11" imgW="622030" imgH="203112" progId="Equation.DSMT4">
                  <p:embed/>
                  <p:pic>
                    <p:nvPicPr>
                      <p:cNvPr id="3" name="Object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1488" y="3724275"/>
                        <a:ext cx="1192212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10"/>
          <p:cNvGraphicFramePr>
            <a:graphicFrameLocks noChangeAspect="1"/>
          </p:cNvGraphicFramePr>
          <p:nvPr/>
        </p:nvGraphicFramePr>
        <p:xfrm>
          <a:off x="6600059" y="3789040"/>
          <a:ext cx="1190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85800" imgH="253800" progId="Equation.DSMT4">
                  <p:embed/>
                </p:oleObj>
              </mc:Choice>
              <mc:Fallback>
                <p:oleObj name="Equation" r:id="rId13" imgW="685800" imgH="253800" progId="Equation.DSMT4">
                  <p:embed/>
                  <p:pic>
                    <p:nvPicPr>
                      <p:cNvPr id="4" name="Object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59" y="3789040"/>
                        <a:ext cx="1190625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11"/>
          <p:cNvGraphicFramePr>
            <a:graphicFrameLocks noChangeAspect="1"/>
          </p:cNvGraphicFramePr>
          <p:nvPr/>
        </p:nvGraphicFramePr>
        <p:xfrm>
          <a:off x="8139113" y="1863725"/>
          <a:ext cx="1339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197" imgH="203112" progId="Equation.DSMT4">
                  <p:embed/>
                </p:oleObj>
              </mc:Choice>
              <mc:Fallback>
                <p:oleObj name="Equation" r:id="rId15" imgW="698197" imgH="203112" progId="Equation.DSMT4">
                  <p:embed/>
                  <p:pic>
                    <p:nvPicPr>
                      <p:cNvPr id="7" name="Object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113" y="1863725"/>
                        <a:ext cx="1339850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2" name="Straight Connector 211"/>
          <p:cNvCxnSpPr/>
          <p:nvPr/>
        </p:nvCxnSpPr>
        <p:spPr>
          <a:xfrm rot="10800000" flipV="1">
            <a:off x="7278688" y="4492625"/>
            <a:ext cx="1276350" cy="1214438"/>
          </a:xfrm>
          <a:prstGeom prst="line">
            <a:avLst/>
          </a:prstGeom>
          <a:ln w="317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90"/>
          <p:cNvSpPr txBox="1">
            <a:spLocks noChangeArrowheads="1"/>
          </p:cNvSpPr>
          <p:nvPr/>
        </p:nvSpPr>
        <p:spPr bwMode="auto">
          <a:xfrm>
            <a:off x="8963028" y="5156203"/>
            <a:ext cx="170497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>
                <a:latin typeface="Century Schoolbook" pitchFamily="18" charset="0"/>
              </a:rPr>
              <a:t>Extraneous </a:t>
            </a:r>
          </a:p>
          <a:p>
            <a:pPr algn="ctr" eaLnBrk="1" hangingPunct="1"/>
            <a:r>
              <a:rPr lang="en-CA" b="1">
                <a:latin typeface="Century Schoolbook" pitchFamily="18" charset="0"/>
              </a:rPr>
              <a:t>Root</a:t>
            </a:r>
          </a:p>
        </p:txBody>
      </p:sp>
      <p:cxnSp>
        <p:nvCxnSpPr>
          <p:cNvPr id="217" name="Straight Arrow Connector 216"/>
          <p:cNvCxnSpPr>
            <a:endCxn id="215" idx="5"/>
          </p:cNvCxnSpPr>
          <p:nvPr/>
        </p:nvCxnSpPr>
        <p:spPr>
          <a:xfrm rot="10800000">
            <a:off x="8229603" y="4859338"/>
            <a:ext cx="925513" cy="690562"/>
          </a:xfrm>
          <a:prstGeom prst="straightConnector1">
            <a:avLst/>
          </a:prstGeom>
          <a:ln w="730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3922713" y="2476500"/>
            <a:ext cx="2043112" cy="202723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10800000">
            <a:off x="2205041" y="2795591"/>
            <a:ext cx="1717675" cy="169862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10800000" flipV="1">
            <a:off x="2205041" y="1776413"/>
            <a:ext cx="3787775" cy="37449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/>
          <p:cNvSpPr/>
          <p:nvPr/>
        </p:nvSpPr>
        <p:spPr>
          <a:xfrm>
            <a:off x="3543300" y="4130675"/>
            <a:ext cx="71438" cy="7143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28" name="Straight Connector 227"/>
          <p:cNvCxnSpPr/>
          <p:nvPr/>
        </p:nvCxnSpPr>
        <p:spPr>
          <a:xfrm flipV="1">
            <a:off x="8578853" y="2797178"/>
            <a:ext cx="1706563" cy="168116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10800000">
            <a:off x="6519863" y="2470153"/>
            <a:ext cx="2030412" cy="198596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6757988" y="2768600"/>
            <a:ext cx="3992562" cy="20970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8410575" y="4330700"/>
            <a:ext cx="71438" cy="7143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5" name="Oval 214"/>
          <p:cNvSpPr/>
          <p:nvPr/>
        </p:nvSpPr>
        <p:spPr>
          <a:xfrm>
            <a:off x="8169275" y="4797425"/>
            <a:ext cx="71438" cy="7143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3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4" grpId="0"/>
      <p:bldP spid="216" grpId="0" animBg="1"/>
      <p:bldP spid="213" grpId="0" animBg="1"/>
      <p:bldP spid="214" grpId="0" animBg="1"/>
      <p:bldP spid="2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5D83-36DE-480B-87B0-70FDB5DA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452726"/>
          </a:xfrm>
        </p:spPr>
        <p:txBody>
          <a:bodyPr>
            <a:normAutofit fontScale="90000"/>
          </a:bodyPr>
          <a:lstStyle/>
          <a:p>
            <a:r>
              <a:rPr lang="en-CA" sz="2400" dirty="0"/>
              <a:t>Extraneous Roots and Cases with Infinite Solutions: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B36D-8770-4CE5-890E-7F7AF96CDA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0218" y="727364"/>
            <a:ext cx="9956800" cy="886119"/>
          </a:xfrm>
        </p:spPr>
        <p:txBody>
          <a:bodyPr/>
          <a:lstStyle/>
          <a:p>
            <a:r>
              <a:rPr lang="en-CA" dirty="0"/>
              <a:t>Extraneous Roots occur b/c when you are solving algebraically, you will get all intersections before and after the vertical reflection</a:t>
            </a:r>
          </a:p>
          <a:p>
            <a:endParaRPr lang="en-CA" dirty="0"/>
          </a:p>
        </p:txBody>
      </p:sp>
      <p:graphicFrame>
        <p:nvGraphicFramePr>
          <p:cNvPr id="14" name="Object 18">
            <a:extLst>
              <a:ext uri="{FF2B5EF4-FFF2-40B4-BE49-F238E27FC236}">
                <a16:creationId xmlns:a16="http://schemas.microsoft.com/office/drawing/2014/main" id="{43373D37-24FD-45D5-AE77-EC08FDD4B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420671"/>
              </p:ext>
            </p:extLst>
          </p:nvPr>
        </p:nvGraphicFramePr>
        <p:xfrm>
          <a:off x="4014555" y="2287131"/>
          <a:ext cx="1635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241200" progId="Equation.DSMT4">
                  <p:embed/>
                </p:oleObj>
              </mc:Choice>
              <mc:Fallback>
                <p:oleObj name="Equation" r:id="rId3" imgW="774360" imgH="241200" progId="Equation.DSMT4">
                  <p:embed/>
                  <p:pic>
                    <p:nvPicPr>
                      <p:cNvPr id="14" name="Object 18">
                        <a:extLst>
                          <a:ext uri="{FF2B5EF4-FFF2-40B4-BE49-F238E27FC236}">
                            <a16:creationId xmlns:a16="http://schemas.microsoft.com/office/drawing/2014/main" id="{43373D37-24FD-45D5-AE77-EC08FDD4B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555" y="2287131"/>
                        <a:ext cx="16351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A7DAEA5-16C4-46C8-8D68-43246722B0AE}"/>
              </a:ext>
            </a:extLst>
          </p:cNvPr>
          <p:cNvSpPr txBox="1"/>
          <p:nvPr/>
        </p:nvSpPr>
        <p:spPr>
          <a:xfrm>
            <a:off x="470057" y="1746531"/>
            <a:ext cx="51796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 err="1">
                <a:latin typeface="+mj-lt"/>
              </a:rPr>
              <a:t>Ie</a:t>
            </a:r>
            <a:r>
              <a:rPr lang="en-CA" sz="2000" dirty="0">
                <a:latin typeface="+mj-lt"/>
              </a:rPr>
              <a:t>: Suppose you are solving this equation: 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A07A9436-169F-463A-90C4-F0E81633E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8" y="2260051"/>
            <a:ext cx="3463693" cy="2641013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21B9238-17E1-425F-BAC4-958375539EEC}"/>
              </a:ext>
            </a:extLst>
          </p:cNvPr>
          <p:cNvGrpSpPr/>
          <p:nvPr/>
        </p:nvGrpSpPr>
        <p:grpSpPr>
          <a:xfrm>
            <a:off x="842557" y="2288471"/>
            <a:ext cx="2111316" cy="2918758"/>
            <a:chOff x="842557" y="2288471"/>
            <a:chExt cx="2111316" cy="2918758"/>
          </a:xfrm>
        </p:grpSpPr>
        <p:sp>
          <p:nvSpPr>
            <p:cNvPr id="123" name="Freeform 240">
              <a:extLst>
                <a:ext uri="{FF2B5EF4-FFF2-40B4-BE49-F238E27FC236}">
                  <a16:creationId xmlns:a16="http://schemas.microsoft.com/office/drawing/2014/main" id="{3041C346-5912-4331-936B-F92DA1C8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982" y="2288752"/>
              <a:ext cx="315891" cy="1460049"/>
            </a:xfrm>
            <a:custGeom>
              <a:avLst/>
              <a:gdLst>
                <a:gd name="T0" fmla="*/ 0 w 110"/>
                <a:gd name="T1" fmla="*/ 2147483647 h 388"/>
                <a:gd name="T2" fmla="*/ 2147483647 w 110"/>
                <a:gd name="T3" fmla="*/ 2147483647 h 388"/>
                <a:gd name="T4" fmla="*/ 2147483647 w 110"/>
                <a:gd name="T5" fmla="*/ 2147483647 h 388"/>
                <a:gd name="T6" fmla="*/ 2147483647 w 110"/>
                <a:gd name="T7" fmla="*/ 2147483647 h 388"/>
                <a:gd name="T8" fmla="*/ 2147483647 w 110"/>
                <a:gd name="T9" fmla="*/ 2147483647 h 388"/>
                <a:gd name="T10" fmla="*/ 2147483647 w 110"/>
                <a:gd name="T11" fmla="*/ 2147483647 h 388"/>
                <a:gd name="T12" fmla="*/ 2147483647 w 110"/>
                <a:gd name="T13" fmla="*/ 2147483647 h 388"/>
                <a:gd name="T14" fmla="*/ 2147483647 w 110"/>
                <a:gd name="T15" fmla="*/ 2147483647 h 388"/>
                <a:gd name="T16" fmla="*/ 2147483647 w 110"/>
                <a:gd name="T17" fmla="*/ 2147483647 h 388"/>
                <a:gd name="T18" fmla="*/ 2147483647 w 110"/>
                <a:gd name="T19" fmla="*/ 2147483647 h 388"/>
                <a:gd name="T20" fmla="*/ 2147483647 w 110"/>
                <a:gd name="T21" fmla="*/ 2147483647 h 388"/>
                <a:gd name="T22" fmla="*/ 2147483647 w 110"/>
                <a:gd name="T23" fmla="*/ 2147483647 h 388"/>
                <a:gd name="T24" fmla="*/ 2147483647 w 110"/>
                <a:gd name="T25" fmla="*/ 2147483647 h 388"/>
                <a:gd name="T26" fmla="*/ 2147483647 w 110"/>
                <a:gd name="T27" fmla="*/ 2147483647 h 388"/>
                <a:gd name="T28" fmla="*/ 2147483647 w 110"/>
                <a:gd name="T29" fmla="*/ 2147483647 h 388"/>
                <a:gd name="T30" fmla="*/ 2147483647 w 110"/>
                <a:gd name="T31" fmla="*/ 2147483647 h 388"/>
                <a:gd name="T32" fmla="*/ 2147483647 w 110"/>
                <a:gd name="T33" fmla="*/ 2147483647 h 388"/>
                <a:gd name="T34" fmla="*/ 2147483647 w 110"/>
                <a:gd name="T35" fmla="*/ 2147483647 h 388"/>
                <a:gd name="T36" fmla="*/ 2147483647 w 110"/>
                <a:gd name="T37" fmla="*/ 2147483647 h 388"/>
                <a:gd name="T38" fmla="*/ 2147483647 w 110"/>
                <a:gd name="T39" fmla="*/ 2147483647 h 388"/>
                <a:gd name="T40" fmla="*/ 2147483647 w 110"/>
                <a:gd name="T41" fmla="*/ 2147483647 h 388"/>
                <a:gd name="T42" fmla="*/ 2147483647 w 110"/>
                <a:gd name="T43" fmla="*/ 2147483647 h 388"/>
                <a:gd name="T44" fmla="*/ 2147483647 w 110"/>
                <a:gd name="T45" fmla="*/ 2147483647 h 388"/>
                <a:gd name="T46" fmla="*/ 2147483647 w 110"/>
                <a:gd name="T47" fmla="*/ 2147483647 h 388"/>
                <a:gd name="T48" fmla="*/ 2147483647 w 110"/>
                <a:gd name="T49" fmla="*/ 2147483647 h 388"/>
                <a:gd name="T50" fmla="*/ 2147483647 w 110"/>
                <a:gd name="T51" fmla="*/ 2147483647 h 388"/>
                <a:gd name="T52" fmla="*/ 2147483647 w 110"/>
                <a:gd name="T53" fmla="*/ 2147483647 h 388"/>
                <a:gd name="T54" fmla="*/ 2147483647 w 110"/>
                <a:gd name="T55" fmla="*/ 2147483647 h 388"/>
                <a:gd name="T56" fmla="*/ 2147483647 w 110"/>
                <a:gd name="T57" fmla="*/ 2147483647 h 388"/>
                <a:gd name="T58" fmla="*/ 2147483647 w 110"/>
                <a:gd name="T59" fmla="*/ 2147483647 h 388"/>
                <a:gd name="T60" fmla="*/ 2147483647 w 110"/>
                <a:gd name="T61" fmla="*/ 2147483647 h 388"/>
                <a:gd name="T62" fmla="*/ 2147483647 w 110"/>
                <a:gd name="T63" fmla="*/ 2147483647 h 388"/>
                <a:gd name="T64" fmla="*/ 2147483647 w 110"/>
                <a:gd name="T65" fmla="*/ 2147483647 h 388"/>
                <a:gd name="T66" fmla="*/ 2147483647 w 110"/>
                <a:gd name="T67" fmla="*/ 2147483647 h 388"/>
                <a:gd name="T68" fmla="*/ 2147483647 w 110"/>
                <a:gd name="T69" fmla="*/ 2147483647 h 388"/>
                <a:gd name="T70" fmla="*/ 2147483647 w 110"/>
                <a:gd name="T71" fmla="*/ 2147483647 h 388"/>
                <a:gd name="T72" fmla="*/ 2147483647 w 110"/>
                <a:gd name="T73" fmla="*/ 2147483647 h 388"/>
                <a:gd name="T74" fmla="*/ 2147483647 w 110"/>
                <a:gd name="T75" fmla="*/ 2147483647 h 388"/>
                <a:gd name="T76" fmla="*/ 2147483647 w 110"/>
                <a:gd name="T77" fmla="*/ 2147483647 h 388"/>
                <a:gd name="T78" fmla="*/ 2147483647 w 110"/>
                <a:gd name="T79" fmla="*/ 2147483647 h 388"/>
                <a:gd name="T80" fmla="*/ 2147483647 w 110"/>
                <a:gd name="T81" fmla="*/ 2147483647 h 388"/>
                <a:gd name="T82" fmla="*/ 2147483647 w 110"/>
                <a:gd name="T83" fmla="*/ 2147483647 h 388"/>
                <a:gd name="T84" fmla="*/ 2147483647 w 110"/>
                <a:gd name="T85" fmla="*/ 2147483647 h 388"/>
                <a:gd name="T86" fmla="*/ 2147483647 w 110"/>
                <a:gd name="T87" fmla="*/ 2147483647 h 388"/>
                <a:gd name="T88" fmla="*/ 2147483647 w 110"/>
                <a:gd name="T89" fmla="*/ 2147483647 h 388"/>
                <a:gd name="T90" fmla="*/ 2147483647 w 110"/>
                <a:gd name="T91" fmla="*/ 2147483647 h 388"/>
                <a:gd name="T92" fmla="*/ 2147483647 w 110"/>
                <a:gd name="T93" fmla="*/ 2147483647 h 388"/>
                <a:gd name="T94" fmla="*/ 2147483647 w 110"/>
                <a:gd name="T95" fmla="*/ 2147483647 h 388"/>
                <a:gd name="T96" fmla="*/ 2147483647 w 110"/>
                <a:gd name="T97" fmla="*/ 2147483647 h 388"/>
                <a:gd name="T98" fmla="*/ 2147483647 w 110"/>
                <a:gd name="T99" fmla="*/ 2147483647 h 388"/>
                <a:gd name="T100" fmla="*/ 2147483647 w 110"/>
                <a:gd name="T101" fmla="*/ 2147483647 h 388"/>
                <a:gd name="T102" fmla="*/ 2147483647 w 110"/>
                <a:gd name="T103" fmla="*/ 2147483647 h 388"/>
                <a:gd name="T104" fmla="*/ 2147483647 w 110"/>
                <a:gd name="T105" fmla="*/ 2147483647 h 388"/>
                <a:gd name="T106" fmla="*/ 2147483647 w 110"/>
                <a:gd name="T107" fmla="*/ 2147483647 h 388"/>
                <a:gd name="T108" fmla="*/ 2147483647 w 110"/>
                <a:gd name="T109" fmla="*/ 2147483647 h 388"/>
                <a:gd name="T110" fmla="*/ 2147483647 w 110"/>
                <a:gd name="T111" fmla="*/ 0 h 3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0"/>
                <a:gd name="T169" fmla="*/ 0 h 388"/>
                <a:gd name="T170" fmla="*/ 110 w 110"/>
                <a:gd name="T171" fmla="*/ 388 h 3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0" h="388">
                  <a:moveTo>
                    <a:pt x="0" y="388"/>
                  </a:moveTo>
                  <a:lnTo>
                    <a:pt x="2" y="382"/>
                  </a:lnTo>
                  <a:lnTo>
                    <a:pt x="4" y="377"/>
                  </a:lnTo>
                  <a:lnTo>
                    <a:pt x="6" y="371"/>
                  </a:lnTo>
                  <a:lnTo>
                    <a:pt x="8" y="366"/>
                  </a:lnTo>
                  <a:lnTo>
                    <a:pt x="10" y="360"/>
                  </a:lnTo>
                  <a:lnTo>
                    <a:pt x="12" y="354"/>
                  </a:lnTo>
                  <a:lnTo>
                    <a:pt x="14" y="348"/>
                  </a:lnTo>
                  <a:lnTo>
                    <a:pt x="16" y="343"/>
                  </a:lnTo>
                  <a:lnTo>
                    <a:pt x="18" y="337"/>
                  </a:lnTo>
                  <a:lnTo>
                    <a:pt x="20" y="331"/>
                  </a:lnTo>
                  <a:lnTo>
                    <a:pt x="22" y="325"/>
                  </a:lnTo>
                  <a:lnTo>
                    <a:pt x="24" y="318"/>
                  </a:lnTo>
                  <a:lnTo>
                    <a:pt x="26" y="312"/>
                  </a:lnTo>
                  <a:lnTo>
                    <a:pt x="28" y="306"/>
                  </a:lnTo>
                  <a:lnTo>
                    <a:pt x="30" y="300"/>
                  </a:lnTo>
                  <a:lnTo>
                    <a:pt x="32" y="293"/>
                  </a:lnTo>
                  <a:lnTo>
                    <a:pt x="34" y="287"/>
                  </a:lnTo>
                  <a:lnTo>
                    <a:pt x="36" y="280"/>
                  </a:lnTo>
                  <a:lnTo>
                    <a:pt x="38" y="274"/>
                  </a:lnTo>
                  <a:lnTo>
                    <a:pt x="40" y="267"/>
                  </a:lnTo>
                  <a:lnTo>
                    <a:pt x="42" y="261"/>
                  </a:lnTo>
                  <a:lnTo>
                    <a:pt x="44" y="254"/>
                  </a:lnTo>
                  <a:lnTo>
                    <a:pt x="46" y="247"/>
                  </a:lnTo>
                  <a:lnTo>
                    <a:pt x="48" y="240"/>
                  </a:lnTo>
                  <a:lnTo>
                    <a:pt x="50" y="234"/>
                  </a:lnTo>
                  <a:lnTo>
                    <a:pt x="52" y="227"/>
                  </a:lnTo>
                  <a:lnTo>
                    <a:pt x="54" y="220"/>
                  </a:lnTo>
                  <a:lnTo>
                    <a:pt x="56" y="213"/>
                  </a:lnTo>
                  <a:lnTo>
                    <a:pt x="58" y="205"/>
                  </a:lnTo>
                  <a:lnTo>
                    <a:pt x="60" y="198"/>
                  </a:lnTo>
                  <a:lnTo>
                    <a:pt x="62" y="191"/>
                  </a:lnTo>
                  <a:lnTo>
                    <a:pt x="64" y="184"/>
                  </a:lnTo>
                  <a:lnTo>
                    <a:pt x="66" y="176"/>
                  </a:lnTo>
                  <a:lnTo>
                    <a:pt x="68" y="169"/>
                  </a:lnTo>
                  <a:lnTo>
                    <a:pt x="70" y="161"/>
                  </a:lnTo>
                  <a:lnTo>
                    <a:pt x="72" y="154"/>
                  </a:lnTo>
                  <a:lnTo>
                    <a:pt x="74" y="146"/>
                  </a:lnTo>
                  <a:lnTo>
                    <a:pt x="76" y="139"/>
                  </a:lnTo>
                  <a:lnTo>
                    <a:pt x="78" y="131"/>
                  </a:lnTo>
                  <a:lnTo>
                    <a:pt x="80" y="123"/>
                  </a:lnTo>
                  <a:lnTo>
                    <a:pt x="82" y="115"/>
                  </a:lnTo>
                  <a:lnTo>
                    <a:pt x="84" y="108"/>
                  </a:lnTo>
                  <a:lnTo>
                    <a:pt x="86" y="100"/>
                  </a:lnTo>
                  <a:lnTo>
                    <a:pt x="88" y="92"/>
                  </a:lnTo>
                  <a:lnTo>
                    <a:pt x="90" y="84"/>
                  </a:lnTo>
                  <a:lnTo>
                    <a:pt x="92" y="75"/>
                  </a:lnTo>
                  <a:lnTo>
                    <a:pt x="94" y="67"/>
                  </a:lnTo>
                  <a:lnTo>
                    <a:pt x="96" y="59"/>
                  </a:lnTo>
                  <a:lnTo>
                    <a:pt x="98" y="51"/>
                  </a:lnTo>
                  <a:lnTo>
                    <a:pt x="100" y="42"/>
                  </a:lnTo>
                  <a:lnTo>
                    <a:pt x="102" y="34"/>
                  </a:lnTo>
                  <a:lnTo>
                    <a:pt x="104" y="26"/>
                  </a:lnTo>
                  <a:lnTo>
                    <a:pt x="106" y="17"/>
                  </a:lnTo>
                  <a:lnTo>
                    <a:pt x="108" y="8"/>
                  </a:lnTo>
                  <a:lnTo>
                    <a:pt x="11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24" name="Group 250">
              <a:extLst>
                <a:ext uri="{FF2B5EF4-FFF2-40B4-BE49-F238E27FC236}">
                  <a16:creationId xmlns:a16="http://schemas.microsoft.com/office/drawing/2014/main" id="{C092FA09-60A1-4928-8989-AC01A8C1AA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557" y="2288471"/>
              <a:ext cx="299480" cy="1462731"/>
              <a:chOff x="803275" y="1292225"/>
              <a:chExt cx="628650" cy="2570163"/>
            </a:xfrm>
          </p:grpSpPr>
          <p:sp>
            <p:nvSpPr>
              <p:cNvPr id="125" name="Freeform 242">
                <a:extLst>
                  <a:ext uri="{FF2B5EF4-FFF2-40B4-BE49-F238E27FC236}">
                    <a16:creationId xmlns:a16="http://schemas.microsoft.com/office/drawing/2014/main" id="{FBC0C208-8E27-4581-A0C3-2ED38319C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75" y="1292225"/>
                <a:ext cx="69850" cy="339725"/>
              </a:xfrm>
              <a:custGeom>
                <a:avLst/>
                <a:gdLst>
                  <a:gd name="T0" fmla="*/ 2147483647 w 12"/>
                  <a:gd name="T1" fmla="*/ 2147483647 h 51"/>
                  <a:gd name="T2" fmla="*/ 2147483647 w 12"/>
                  <a:gd name="T3" fmla="*/ 2147483647 h 51"/>
                  <a:gd name="T4" fmla="*/ 2147483647 w 12"/>
                  <a:gd name="T5" fmla="*/ 2147483647 h 51"/>
                  <a:gd name="T6" fmla="*/ 2147483647 w 12"/>
                  <a:gd name="T7" fmla="*/ 2147483647 h 51"/>
                  <a:gd name="T8" fmla="*/ 2147483647 w 12"/>
                  <a:gd name="T9" fmla="*/ 2147483647 h 51"/>
                  <a:gd name="T10" fmla="*/ 2147483647 w 12"/>
                  <a:gd name="T11" fmla="*/ 2147483647 h 51"/>
                  <a:gd name="T12" fmla="*/ 0 w 12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51"/>
                  <a:gd name="T23" fmla="*/ 12 w 12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51">
                    <a:moveTo>
                      <a:pt x="12" y="51"/>
                    </a:moveTo>
                    <a:lnTo>
                      <a:pt x="10" y="43"/>
                    </a:lnTo>
                    <a:lnTo>
                      <a:pt x="8" y="35"/>
                    </a:lnTo>
                    <a:lnTo>
                      <a:pt x="6" y="26"/>
                    </a:lnTo>
                    <a:lnTo>
                      <a:pt x="4" y="18"/>
                    </a:lnTo>
                    <a:lnTo>
                      <a:pt x="2" y="9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" name="Freeform 243">
                <a:extLst>
                  <a:ext uri="{FF2B5EF4-FFF2-40B4-BE49-F238E27FC236}">
                    <a16:creationId xmlns:a16="http://schemas.microsoft.com/office/drawing/2014/main" id="{BAE4CBF0-D947-4AF7-9AEF-1CE149753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125" y="1631950"/>
                <a:ext cx="558800" cy="2230438"/>
              </a:xfrm>
              <a:custGeom>
                <a:avLst/>
                <a:gdLst>
                  <a:gd name="T0" fmla="*/ 0 w 97"/>
                  <a:gd name="T1" fmla="*/ 0 h 334"/>
                  <a:gd name="T2" fmla="*/ 2147483647 w 97"/>
                  <a:gd name="T3" fmla="*/ 2147483647 h 334"/>
                  <a:gd name="T4" fmla="*/ 2147483647 w 97"/>
                  <a:gd name="T5" fmla="*/ 2147483647 h 334"/>
                  <a:gd name="T6" fmla="*/ 2147483647 w 97"/>
                  <a:gd name="T7" fmla="*/ 2147483647 h 334"/>
                  <a:gd name="T8" fmla="*/ 2147483647 w 97"/>
                  <a:gd name="T9" fmla="*/ 2147483647 h 334"/>
                  <a:gd name="T10" fmla="*/ 2147483647 w 97"/>
                  <a:gd name="T11" fmla="*/ 2147483647 h 334"/>
                  <a:gd name="T12" fmla="*/ 2147483647 w 97"/>
                  <a:gd name="T13" fmla="*/ 2147483647 h 334"/>
                  <a:gd name="T14" fmla="*/ 2147483647 w 97"/>
                  <a:gd name="T15" fmla="*/ 2147483647 h 334"/>
                  <a:gd name="T16" fmla="*/ 2147483647 w 97"/>
                  <a:gd name="T17" fmla="*/ 2147483647 h 334"/>
                  <a:gd name="T18" fmla="*/ 2147483647 w 97"/>
                  <a:gd name="T19" fmla="*/ 2147483647 h 334"/>
                  <a:gd name="T20" fmla="*/ 2147483647 w 97"/>
                  <a:gd name="T21" fmla="*/ 2147483647 h 334"/>
                  <a:gd name="T22" fmla="*/ 2147483647 w 97"/>
                  <a:gd name="T23" fmla="*/ 2147483647 h 334"/>
                  <a:gd name="T24" fmla="*/ 2147483647 w 97"/>
                  <a:gd name="T25" fmla="*/ 2147483647 h 334"/>
                  <a:gd name="T26" fmla="*/ 2147483647 w 97"/>
                  <a:gd name="T27" fmla="*/ 2147483647 h 334"/>
                  <a:gd name="T28" fmla="*/ 2147483647 w 97"/>
                  <a:gd name="T29" fmla="*/ 2147483647 h 334"/>
                  <a:gd name="T30" fmla="*/ 2147483647 w 97"/>
                  <a:gd name="T31" fmla="*/ 2147483647 h 334"/>
                  <a:gd name="T32" fmla="*/ 2147483647 w 97"/>
                  <a:gd name="T33" fmla="*/ 2147483647 h 334"/>
                  <a:gd name="T34" fmla="*/ 2147483647 w 97"/>
                  <a:gd name="T35" fmla="*/ 2147483647 h 334"/>
                  <a:gd name="T36" fmla="*/ 2147483647 w 97"/>
                  <a:gd name="T37" fmla="*/ 2147483647 h 334"/>
                  <a:gd name="T38" fmla="*/ 2147483647 w 97"/>
                  <a:gd name="T39" fmla="*/ 2147483647 h 334"/>
                  <a:gd name="T40" fmla="*/ 2147483647 w 97"/>
                  <a:gd name="T41" fmla="*/ 2147483647 h 334"/>
                  <a:gd name="T42" fmla="*/ 2147483647 w 97"/>
                  <a:gd name="T43" fmla="*/ 2147483647 h 334"/>
                  <a:gd name="T44" fmla="*/ 2147483647 w 97"/>
                  <a:gd name="T45" fmla="*/ 2147483647 h 334"/>
                  <a:gd name="T46" fmla="*/ 2147483647 w 97"/>
                  <a:gd name="T47" fmla="*/ 2147483647 h 334"/>
                  <a:gd name="T48" fmla="*/ 2147483647 w 97"/>
                  <a:gd name="T49" fmla="*/ 2147483647 h 334"/>
                  <a:gd name="T50" fmla="*/ 2147483647 w 97"/>
                  <a:gd name="T51" fmla="*/ 2147483647 h 334"/>
                  <a:gd name="T52" fmla="*/ 2147483647 w 97"/>
                  <a:gd name="T53" fmla="*/ 2147483647 h 334"/>
                  <a:gd name="T54" fmla="*/ 2147483647 w 97"/>
                  <a:gd name="T55" fmla="*/ 2147483647 h 334"/>
                  <a:gd name="T56" fmla="*/ 2147483647 w 97"/>
                  <a:gd name="T57" fmla="*/ 2147483647 h 334"/>
                  <a:gd name="T58" fmla="*/ 2147483647 w 97"/>
                  <a:gd name="T59" fmla="*/ 2147483647 h 334"/>
                  <a:gd name="T60" fmla="*/ 2147483647 w 97"/>
                  <a:gd name="T61" fmla="*/ 2147483647 h 334"/>
                  <a:gd name="T62" fmla="*/ 2147483647 w 97"/>
                  <a:gd name="T63" fmla="*/ 2147483647 h 334"/>
                  <a:gd name="T64" fmla="*/ 2147483647 w 97"/>
                  <a:gd name="T65" fmla="*/ 2147483647 h 334"/>
                  <a:gd name="T66" fmla="*/ 2147483647 w 97"/>
                  <a:gd name="T67" fmla="*/ 2147483647 h 334"/>
                  <a:gd name="T68" fmla="*/ 2147483647 w 97"/>
                  <a:gd name="T69" fmla="*/ 2147483647 h 334"/>
                  <a:gd name="T70" fmla="*/ 2147483647 w 97"/>
                  <a:gd name="T71" fmla="*/ 2147483647 h 334"/>
                  <a:gd name="T72" fmla="*/ 2147483647 w 97"/>
                  <a:gd name="T73" fmla="*/ 2147483647 h 334"/>
                  <a:gd name="T74" fmla="*/ 2147483647 w 97"/>
                  <a:gd name="T75" fmla="*/ 2147483647 h 334"/>
                  <a:gd name="T76" fmla="*/ 2147483647 w 97"/>
                  <a:gd name="T77" fmla="*/ 2147483647 h 334"/>
                  <a:gd name="T78" fmla="*/ 2147483647 w 97"/>
                  <a:gd name="T79" fmla="*/ 2147483647 h 334"/>
                  <a:gd name="T80" fmla="*/ 2147483647 w 97"/>
                  <a:gd name="T81" fmla="*/ 2147483647 h 334"/>
                  <a:gd name="T82" fmla="*/ 2147483647 w 97"/>
                  <a:gd name="T83" fmla="*/ 2147483647 h 334"/>
                  <a:gd name="T84" fmla="*/ 2147483647 w 97"/>
                  <a:gd name="T85" fmla="*/ 2147483647 h 334"/>
                  <a:gd name="T86" fmla="*/ 2147483647 w 97"/>
                  <a:gd name="T87" fmla="*/ 2147483647 h 334"/>
                  <a:gd name="T88" fmla="*/ 2147483647 w 97"/>
                  <a:gd name="T89" fmla="*/ 2147483647 h 334"/>
                  <a:gd name="T90" fmla="*/ 2147483647 w 97"/>
                  <a:gd name="T91" fmla="*/ 2147483647 h 334"/>
                  <a:gd name="T92" fmla="*/ 2147483647 w 97"/>
                  <a:gd name="T93" fmla="*/ 2147483647 h 334"/>
                  <a:gd name="T94" fmla="*/ 2147483647 w 97"/>
                  <a:gd name="T95" fmla="*/ 2147483647 h 334"/>
                  <a:gd name="T96" fmla="*/ 2147483647 w 97"/>
                  <a:gd name="T97" fmla="*/ 2147483647 h 334"/>
                  <a:gd name="T98" fmla="*/ 2147483647 w 97"/>
                  <a:gd name="T99" fmla="*/ 2147483647 h 3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7"/>
                  <a:gd name="T151" fmla="*/ 0 h 334"/>
                  <a:gd name="T152" fmla="*/ 97 w 97"/>
                  <a:gd name="T153" fmla="*/ 334 h 3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7" h="334">
                    <a:moveTo>
                      <a:pt x="0" y="0"/>
                    </a:moveTo>
                    <a:lnTo>
                      <a:pt x="2" y="9"/>
                    </a:lnTo>
                    <a:lnTo>
                      <a:pt x="4" y="17"/>
                    </a:lnTo>
                    <a:lnTo>
                      <a:pt x="6" y="25"/>
                    </a:lnTo>
                    <a:lnTo>
                      <a:pt x="8" y="33"/>
                    </a:lnTo>
                    <a:lnTo>
                      <a:pt x="10" y="41"/>
                    </a:lnTo>
                    <a:lnTo>
                      <a:pt x="12" y="49"/>
                    </a:lnTo>
                    <a:lnTo>
                      <a:pt x="14" y="57"/>
                    </a:lnTo>
                    <a:lnTo>
                      <a:pt x="16" y="65"/>
                    </a:lnTo>
                    <a:lnTo>
                      <a:pt x="18" y="73"/>
                    </a:lnTo>
                    <a:lnTo>
                      <a:pt x="20" y="80"/>
                    </a:lnTo>
                    <a:lnTo>
                      <a:pt x="22" y="88"/>
                    </a:lnTo>
                    <a:lnTo>
                      <a:pt x="24" y="96"/>
                    </a:lnTo>
                    <a:lnTo>
                      <a:pt x="26" y="103"/>
                    </a:lnTo>
                    <a:lnTo>
                      <a:pt x="28" y="111"/>
                    </a:lnTo>
                    <a:lnTo>
                      <a:pt x="30" y="118"/>
                    </a:lnTo>
                    <a:lnTo>
                      <a:pt x="32" y="125"/>
                    </a:lnTo>
                    <a:lnTo>
                      <a:pt x="34" y="133"/>
                    </a:lnTo>
                    <a:lnTo>
                      <a:pt x="36" y="140"/>
                    </a:lnTo>
                    <a:lnTo>
                      <a:pt x="38" y="147"/>
                    </a:lnTo>
                    <a:lnTo>
                      <a:pt x="40" y="154"/>
                    </a:lnTo>
                    <a:lnTo>
                      <a:pt x="42" y="162"/>
                    </a:lnTo>
                    <a:lnTo>
                      <a:pt x="44" y="169"/>
                    </a:lnTo>
                    <a:lnTo>
                      <a:pt x="46" y="176"/>
                    </a:lnTo>
                    <a:lnTo>
                      <a:pt x="48" y="182"/>
                    </a:lnTo>
                    <a:lnTo>
                      <a:pt x="50" y="189"/>
                    </a:lnTo>
                    <a:lnTo>
                      <a:pt x="52" y="196"/>
                    </a:lnTo>
                    <a:lnTo>
                      <a:pt x="54" y="203"/>
                    </a:lnTo>
                    <a:lnTo>
                      <a:pt x="56" y="210"/>
                    </a:lnTo>
                    <a:lnTo>
                      <a:pt x="58" y="216"/>
                    </a:lnTo>
                    <a:lnTo>
                      <a:pt x="60" y="223"/>
                    </a:lnTo>
                    <a:lnTo>
                      <a:pt x="62" y="229"/>
                    </a:lnTo>
                    <a:lnTo>
                      <a:pt x="64" y="236"/>
                    </a:lnTo>
                    <a:lnTo>
                      <a:pt x="66" y="242"/>
                    </a:lnTo>
                    <a:lnTo>
                      <a:pt x="68" y="248"/>
                    </a:lnTo>
                    <a:lnTo>
                      <a:pt x="70" y="255"/>
                    </a:lnTo>
                    <a:lnTo>
                      <a:pt x="72" y="261"/>
                    </a:lnTo>
                    <a:lnTo>
                      <a:pt x="74" y="267"/>
                    </a:lnTo>
                    <a:lnTo>
                      <a:pt x="76" y="273"/>
                    </a:lnTo>
                    <a:lnTo>
                      <a:pt x="78" y="279"/>
                    </a:lnTo>
                    <a:lnTo>
                      <a:pt x="80" y="285"/>
                    </a:lnTo>
                    <a:lnTo>
                      <a:pt x="82" y="291"/>
                    </a:lnTo>
                    <a:lnTo>
                      <a:pt x="84" y="297"/>
                    </a:lnTo>
                    <a:lnTo>
                      <a:pt x="86" y="303"/>
                    </a:lnTo>
                    <a:lnTo>
                      <a:pt x="88" y="308"/>
                    </a:lnTo>
                    <a:lnTo>
                      <a:pt x="90" y="314"/>
                    </a:lnTo>
                    <a:lnTo>
                      <a:pt x="92" y="320"/>
                    </a:lnTo>
                    <a:lnTo>
                      <a:pt x="94" y="325"/>
                    </a:lnTo>
                    <a:lnTo>
                      <a:pt x="96" y="331"/>
                    </a:lnTo>
                    <a:lnTo>
                      <a:pt x="97" y="334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32" name="Freeform 241">
              <a:extLst>
                <a:ext uri="{FF2B5EF4-FFF2-40B4-BE49-F238E27FC236}">
                  <a16:creationId xmlns:a16="http://schemas.microsoft.com/office/drawing/2014/main" id="{537F16F0-3097-4131-BC09-59E0B9297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36" y="3747180"/>
              <a:ext cx="1497222" cy="1460049"/>
            </a:xfrm>
            <a:custGeom>
              <a:avLst/>
              <a:gdLst>
                <a:gd name="T0" fmla="*/ 2147483647 w 373"/>
                <a:gd name="T1" fmla="*/ 2147483647 h 257"/>
                <a:gd name="T2" fmla="*/ 2147483647 w 373"/>
                <a:gd name="T3" fmla="*/ 2147483647 h 257"/>
                <a:gd name="T4" fmla="*/ 2147483647 w 373"/>
                <a:gd name="T5" fmla="*/ 2147483647 h 257"/>
                <a:gd name="T6" fmla="*/ 2147483647 w 373"/>
                <a:gd name="T7" fmla="*/ 2147483647 h 257"/>
                <a:gd name="T8" fmla="*/ 2147483647 w 373"/>
                <a:gd name="T9" fmla="*/ 2147483647 h 257"/>
                <a:gd name="T10" fmla="*/ 2147483647 w 373"/>
                <a:gd name="T11" fmla="*/ 2147483647 h 257"/>
                <a:gd name="T12" fmla="*/ 2147483647 w 373"/>
                <a:gd name="T13" fmla="*/ 2147483647 h 257"/>
                <a:gd name="T14" fmla="*/ 2147483647 w 373"/>
                <a:gd name="T15" fmla="*/ 2147483647 h 257"/>
                <a:gd name="T16" fmla="*/ 2147483647 w 373"/>
                <a:gd name="T17" fmla="*/ 2147483647 h 257"/>
                <a:gd name="T18" fmla="*/ 2147483647 w 373"/>
                <a:gd name="T19" fmla="*/ 2147483647 h 257"/>
                <a:gd name="T20" fmla="*/ 2147483647 w 373"/>
                <a:gd name="T21" fmla="*/ 2147483647 h 257"/>
                <a:gd name="T22" fmla="*/ 2147483647 w 373"/>
                <a:gd name="T23" fmla="*/ 2147483647 h 257"/>
                <a:gd name="T24" fmla="*/ 2147483647 w 373"/>
                <a:gd name="T25" fmla="*/ 2147483647 h 257"/>
                <a:gd name="T26" fmla="*/ 2147483647 w 373"/>
                <a:gd name="T27" fmla="*/ 2147483647 h 257"/>
                <a:gd name="T28" fmla="*/ 2147483647 w 373"/>
                <a:gd name="T29" fmla="*/ 2147483647 h 257"/>
                <a:gd name="T30" fmla="*/ 2147483647 w 373"/>
                <a:gd name="T31" fmla="*/ 2147483647 h 257"/>
                <a:gd name="T32" fmla="*/ 2147483647 w 373"/>
                <a:gd name="T33" fmla="*/ 2147483647 h 257"/>
                <a:gd name="T34" fmla="*/ 2147483647 w 373"/>
                <a:gd name="T35" fmla="*/ 2147483647 h 257"/>
                <a:gd name="T36" fmla="*/ 2147483647 w 373"/>
                <a:gd name="T37" fmla="*/ 2147483647 h 257"/>
                <a:gd name="T38" fmla="*/ 2147483647 w 373"/>
                <a:gd name="T39" fmla="*/ 2147483647 h 257"/>
                <a:gd name="T40" fmla="*/ 2147483647 w 373"/>
                <a:gd name="T41" fmla="*/ 2147483647 h 257"/>
                <a:gd name="T42" fmla="*/ 2147483647 w 373"/>
                <a:gd name="T43" fmla="*/ 2147483647 h 257"/>
                <a:gd name="T44" fmla="*/ 2147483647 w 373"/>
                <a:gd name="T45" fmla="*/ 2147483647 h 257"/>
                <a:gd name="T46" fmla="*/ 2147483647 w 373"/>
                <a:gd name="T47" fmla="*/ 2147483647 h 257"/>
                <a:gd name="T48" fmla="*/ 2147483647 w 373"/>
                <a:gd name="T49" fmla="*/ 2147483647 h 257"/>
                <a:gd name="T50" fmla="*/ 2147483647 w 373"/>
                <a:gd name="T51" fmla="*/ 2147483647 h 257"/>
                <a:gd name="T52" fmla="*/ 2147483647 w 373"/>
                <a:gd name="T53" fmla="*/ 2147483647 h 257"/>
                <a:gd name="T54" fmla="*/ 2147483647 w 373"/>
                <a:gd name="T55" fmla="*/ 2147483647 h 257"/>
                <a:gd name="T56" fmla="*/ 2147483647 w 373"/>
                <a:gd name="T57" fmla="*/ 2147483647 h 257"/>
                <a:gd name="T58" fmla="*/ 2147483647 w 373"/>
                <a:gd name="T59" fmla="*/ 2147483647 h 257"/>
                <a:gd name="T60" fmla="*/ 2147483647 w 373"/>
                <a:gd name="T61" fmla="*/ 2147483647 h 257"/>
                <a:gd name="T62" fmla="*/ 2147483647 w 373"/>
                <a:gd name="T63" fmla="*/ 2147483647 h 257"/>
                <a:gd name="T64" fmla="*/ 2147483647 w 373"/>
                <a:gd name="T65" fmla="*/ 2147483647 h 257"/>
                <a:gd name="T66" fmla="*/ 2147483647 w 373"/>
                <a:gd name="T67" fmla="*/ 2147483647 h 257"/>
                <a:gd name="T68" fmla="*/ 2147483647 w 373"/>
                <a:gd name="T69" fmla="*/ 2147483647 h 257"/>
                <a:gd name="T70" fmla="*/ 2147483647 w 373"/>
                <a:gd name="T71" fmla="*/ 2147483647 h 257"/>
                <a:gd name="T72" fmla="*/ 2147483647 w 373"/>
                <a:gd name="T73" fmla="*/ 2147483647 h 257"/>
                <a:gd name="T74" fmla="*/ 2147483647 w 373"/>
                <a:gd name="T75" fmla="*/ 2147483647 h 257"/>
                <a:gd name="T76" fmla="*/ 2147483647 w 373"/>
                <a:gd name="T77" fmla="*/ 2147483647 h 257"/>
                <a:gd name="T78" fmla="*/ 2147483647 w 373"/>
                <a:gd name="T79" fmla="*/ 2147483647 h 257"/>
                <a:gd name="T80" fmla="*/ 2147483647 w 373"/>
                <a:gd name="T81" fmla="*/ 2147483647 h 257"/>
                <a:gd name="T82" fmla="*/ 2147483647 w 373"/>
                <a:gd name="T83" fmla="*/ 2147483647 h 257"/>
                <a:gd name="T84" fmla="*/ 2147483647 w 373"/>
                <a:gd name="T85" fmla="*/ 2147483647 h 257"/>
                <a:gd name="T86" fmla="*/ 2147483647 w 373"/>
                <a:gd name="T87" fmla="*/ 2147483647 h 257"/>
                <a:gd name="T88" fmla="*/ 2147483647 w 373"/>
                <a:gd name="T89" fmla="*/ 2147483647 h 257"/>
                <a:gd name="T90" fmla="*/ 2147483647 w 373"/>
                <a:gd name="T91" fmla="*/ 2147483647 h 257"/>
                <a:gd name="T92" fmla="*/ 2147483647 w 373"/>
                <a:gd name="T93" fmla="*/ 2147483647 h 257"/>
                <a:gd name="T94" fmla="*/ 2147483647 w 373"/>
                <a:gd name="T95" fmla="*/ 2147483647 h 257"/>
                <a:gd name="T96" fmla="*/ 2147483647 w 373"/>
                <a:gd name="T97" fmla="*/ 2147483647 h 257"/>
                <a:gd name="T98" fmla="*/ 2147483647 w 373"/>
                <a:gd name="T99" fmla="*/ 2147483647 h 257"/>
                <a:gd name="T100" fmla="*/ 2147483647 w 373"/>
                <a:gd name="T101" fmla="*/ 2147483647 h 257"/>
                <a:gd name="T102" fmla="*/ 2147483647 w 373"/>
                <a:gd name="T103" fmla="*/ 2147483647 h 257"/>
                <a:gd name="T104" fmla="*/ 2147483647 w 373"/>
                <a:gd name="T105" fmla="*/ 2147483647 h 257"/>
                <a:gd name="T106" fmla="*/ 2147483647 w 373"/>
                <a:gd name="T107" fmla="*/ 2147483647 h 257"/>
                <a:gd name="T108" fmla="*/ 2147483647 w 373"/>
                <a:gd name="T109" fmla="*/ 2147483647 h 257"/>
                <a:gd name="T110" fmla="*/ 2147483647 w 373"/>
                <a:gd name="T111" fmla="*/ 2147483647 h 257"/>
                <a:gd name="T112" fmla="*/ 2147483647 w 373"/>
                <a:gd name="T113" fmla="*/ 2147483647 h 257"/>
                <a:gd name="T114" fmla="*/ 2147483647 w 373"/>
                <a:gd name="T115" fmla="*/ 2147483647 h 257"/>
                <a:gd name="T116" fmla="*/ 2147483647 w 373"/>
                <a:gd name="T117" fmla="*/ 2147483647 h 257"/>
                <a:gd name="T118" fmla="*/ 2147483647 w 373"/>
                <a:gd name="T119" fmla="*/ 2147483647 h 257"/>
                <a:gd name="T120" fmla="*/ 2147483647 w 373"/>
                <a:gd name="T121" fmla="*/ 2147483647 h 257"/>
                <a:gd name="T122" fmla="*/ 2147483647 w 373"/>
                <a:gd name="T123" fmla="*/ 2147483647 h 2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3"/>
                <a:gd name="T187" fmla="*/ 0 h 257"/>
                <a:gd name="T188" fmla="*/ 373 w 373"/>
                <a:gd name="T189" fmla="*/ 257 h 2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3" h="257">
                  <a:moveTo>
                    <a:pt x="0" y="4"/>
                  </a:moveTo>
                  <a:lnTo>
                    <a:pt x="2" y="9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8" y="25"/>
                  </a:lnTo>
                  <a:lnTo>
                    <a:pt x="10" y="30"/>
                  </a:lnTo>
                  <a:lnTo>
                    <a:pt x="12" y="36"/>
                  </a:lnTo>
                  <a:lnTo>
                    <a:pt x="14" y="41"/>
                  </a:lnTo>
                  <a:lnTo>
                    <a:pt x="16" y="46"/>
                  </a:lnTo>
                  <a:lnTo>
                    <a:pt x="18" y="51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4" y="65"/>
                  </a:lnTo>
                  <a:lnTo>
                    <a:pt x="26" y="70"/>
                  </a:lnTo>
                  <a:lnTo>
                    <a:pt x="28" y="74"/>
                  </a:lnTo>
                  <a:lnTo>
                    <a:pt x="30" y="79"/>
                  </a:lnTo>
                  <a:lnTo>
                    <a:pt x="32" y="84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2" y="105"/>
                  </a:lnTo>
                  <a:lnTo>
                    <a:pt x="44" y="110"/>
                  </a:lnTo>
                  <a:lnTo>
                    <a:pt x="46" y="114"/>
                  </a:lnTo>
                  <a:lnTo>
                    <a:pt x="48" y="118"/>
                  </a:lnTo>
                  <a:lnTo>
                    <a:pt x="50" y="122"/>
                  </a:lnTo>
                  <a:lnTo>
                    <a:pt x="52" y="126"/>
                  </a:lnTo>
                  <a:lnTo>
                    <a:pt x="54" y="130"/>
                  </a:lnTo>
                  <a:lnTo>
                    <a:pt x="56" y="133"/>
                  </a:lnTo>
                  <a:lnTo>
                    <a:pt x="58" y="137"/>
                  </a:lnTo>
                  <a:lnTo>
                    <a:pt x="60" y="141"/>
                  </a:lnTo>
                  <a:lnTo>
                    <a:pt x="62" y="145"/>
                  </a:lnTo>
                  <a:lnTo>
                    <a:pt x="64" y="148"/>
                  </a:lnTo>
                  <a:lnTo>
                    <a:pt x="66" y="152"/>
                  </a:lnTo>
                  <a:lnTo>
                    <a:pt x="68" y="155"/>
                  </a:lnTo>
                  <a:lnTo>
                    <a:pt x="70" y="159"/>
                  </a:lnTo>
                  <a:lnTo>
                    <a:pt x="72" y="162"/>
                  </a:lnTo>
                  <a:lnTo>
                    <a:pt x="74" y="165"/>
                  </a:lnTo>
                  <a:lnTo>
                    <a:pt x="76" y="169"/>
                  </a:lnTo>
                  <a:lnTo>
                    <a:pt x="78" y="172"/>
                  </a:lnTo>
                  <a:lnTo>
                    <a:pt x="80" y="175"/>
                  </a:lnTo>
                  <a:lnTo>
                    <a:pt x="82" y="178"/>
                  </a:lnTo>
                  <a:lnTo>
                    <a:pt x="84" y="181"/>
                  </a:lnTo>
                  <a:lnTo>
                    <a:pt x="86" y="184"/>
                  </a:lnTo>
                  <a:lnTo>
                    <a:pt x="88" y="187"/>
                  </a:lnTo>
                  <a:lnTo>
                    <a:pt x="90" y="190"/>
                  </a:lnTo>
                  <a:lnTo>
                    <a:pt x="92" y="192"/>
                  </a:lnTo>
                  <a:lnTo>
                    <a:pt x="94" y="195"/>
                  </a:lnTo>
                  <a:lnTo>
                    <a:pt x="96" y="198"/>
                  </a:lnTo>
                  <a:lnTo>
                    <a:pt x="98" y="200"/>
                  </a:lnTo>
                  <a:lnTo>
                    <a:pt x="100" y="203"/>
                  </a:lnTo>
                  <a:lnTo>
                    <a:pt x="102" y="205"/>
                  </a:lnTo>
                  <a:lnTo>
                    <a:pt x="104" y="208"/>
                  </a:lnTo>
                  <a:lnTo>
                    <a:pt x="106" y="210"/>
                  </a:lnTo>
                  <a:lnTo>
                    <a:pt x="108" y="213"/>
                  </a:lnTo>
                  <a:lnTo>
                    <a:pt x="110" y="215"/>
                  </a:lnTo>
                  <a:lnTo>
                    <a:pt x="112" y="217"/>
                  </a:lnTo>
                  <a:lnTo>
                    <a:pt x="114" y="219"/>
                  </a:lnTo>
                  <a:lnTo>
                    <a:pt x="116" y="221"/>
                  </a:lnTo>
                  <a:lnTo>
                    <a:pt x="118" y="223"/>
                  </a:lnTo>
                  <a:lnTo>
                    <a:pt x="120" y="225"/>
                  </a:lnTo>
                  <a:lnTo>
                    <a:pt x="122" y="227"/>
                  </a:lnTo>
                  <a:lnTo>
                    <a:pt x="124" y="229"/>
                  </a:lnTo>
                  <a:lnTo>
                    <a:pt x="126" y="231"/>
                  </a:lnTo>
                  <a:lnTo>
                    <a:pt x="128" y="232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4" y="237"/>
                  </a:lnTo>
                  <a:lnTo>
                    <a:pt x="136" y="239"/>
                  </a:lnTo>
                  <a:lnTo>
                    <a:pt x="138" y="240"/>
                  </a:lnTo>
                  <a:lnTo>
                    <a:pt x="140" y="242"/>
                  </a:lnTo>
                  <a:lnTo>
                    <a:pt x="142" y="243"/>
                  </a:lnTo>
                  <a:lnTo>
                    <a:pt x="144" y="244"/>
                  </a:lnTo>
                  <a:lnTo>
                    <a:pt x="146" y="245"/>
                  </a:lnTo>
                  <a:lnTo>
                    <a:pt x="148" y="247"/>
                  </a:lnTo>
                  <a:lnTo>
                    <a:pt x="150" y="248"/>
                  </a:lnTo>
                  <a:lnTo>
                    <a:pt x="152" y="249"/>
                  </a:lnTo>
                  <a:lnTo>
                    <a:pt x="154" y="250"/>
                  </a:lnTo>
                  <a:lnTo>
                    <a:pt x="156" y="250"/>
                  </a:lnTo>
                  <a:lnTo>
                    <a:pt x="158" y="251"/>
                  </a:lnTo>
                  <a:lnTo>
                    <a:pt x="160" y="252"/>
                  </a:lnTo>
                  <a:lnTo>
                    <a:pt x="162" y="253"/>
                  </a:lnTo>
                  <a:lnTo>
                    <a:pt x="164" y="254"/>
                  </a:lnTo>
                  <a:lnTo>
                    <a:pt x="166" y="254"/>
                  </a:lnTo>
                  <a:lnTo>
                    <a:pt x="168" y="255"/>
                  </a:lnTo>
                  <a:lnTo>
                    <a:pt x="170" y="255"/>
                  </a:lnTo>
                  <a:lnTo>
                    <a:pt x="172" y="256"/>
                  </a:lnTo>
                  <a:lnTo>
                    <a:pt x="174" y="256"/>
                  </a:lnTo>
                  <a:lnTo>
                    <a:pt x="176" y="256"/>
                  </a:lnTo>
                  <a:lnTo>
                    <a:pt x="178" y="257"/>
                  </a:lnTo>
                  <a:lnTo>
                    <a:pt x="180" y="257"/>
                  </a:lnTo>
                  <a:lnTo>
                    <a:pt x="182" y="257"/>
                  </a:lnTo>
                  <a:lnTo>
                    <a:pt x="184" y="257"/>
                  </a:lnTo>
                  <a:lnTo>
                    <a:pt x="186" y="257"/>
                  </a:lnTo>
                  <a:lnTo>
                    <a:pt x="188" y="257"/>
                  </a:lnTo>
                  <a:lnTo>
                    <a:pt x="190" y="257"/>
                  </a:lnTo>
                  <a:lnTo>
                    <a:pt x="192" y="257"/>
                  </a:lnTo>
                  <a:lnTo>
                    <a:pt x="194" y="257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200" y="256"/>
                  </a:lnTo>
                  <a:lnTo>
                    <a:pt x="202" y="255"/>
                  </a:lnTo>
                  <a:lnTo>
                    <a:pt x="204" y="255"/>
                  </a:lnTo>
                  <a:lnTo>
                    <a:pt x="206" y="254"/>
                  </a:lnTo>
                  <a:lnTo>
                    <a:pt x="208" y="253"/>
                  </a:lnTo>
                  <a:lnTo>
                    <a:pt x="210" y="253"/>
                  </a:lnTo>
                  <a:lnTo>
                    <a:pt x="212" y="252"/>
                  </a:lnTo>
                  <a:lnTo>
                    <a:pt x="214" y="251"/>
                  </a:lnTo>
                  <a:lnTo>
                    <a:pt x="216" y="250"/>
                  </a:lnTo>
                  <a:lnTo>
                    <a:pt x="218" y="249"/>
                  </a:lnTo>
                  <a:lnTo>
                    <a:pt x="220" y="248"/>
                  </a:lnTo>
                  <a:lnTo>
                    <a:pt x="222" y="247"/>
                  </a:lnTo>
                  <a:lnTo>
                    <a:pt x="224" y="246"/>
                  </a:lnTo>
                  <a:lnTo>
                    <a:pt x="226" y="245"/>
                  </a:lnTo>
                  <a:lnTo>
                    <a:pt x="228" y="244"/>
                  </a:lnTo>
                  <a:lnTo>
                    <a:pt x="230" y="243"/>
                  </a:lnTo>
                  <a:lnTo>
                    <a:pt x="232" y="241"/>
                  </a:lnTo>
                  <a:lnTo>
                    <a:pt x="234" y="240"/>
                  </a:lnTo>
                  <a:lnTo>
                    <a:pt x="236" y="239"/>
                  </a:lnTo>
                  <a:lnTo>
                    <a:pt x="238" y="237"/>
                  </a:lnTo>
                  <a:lnTo>
                    <a:pt x="240" y="236"/>
                  </a:lnTo>
                  <a:lnTo>
                    <a:pt x="242" y="234"/>
                  </a:lnTo>
                  <a:lnTo>
                    <a:pt x="244" y="232"/>
                  </a:lnTo>
                  <a:lnTo>
                    <a:pt x="246" y="230"/>
                  </a:lnTo>
                  <a:lnTo>
                    <a:pt x="248" y="229"/>
                  </a:lnTo>
                  <a:lnTo>
                    <a:pt x="250" y="227"/>
                  </a:lnTo>
                  <a:lnTo>
                    <a:pt x="252" y="225"/>
                  </a:lnTo>
                  <a:lnTo>
                    <a:pt x="254" y="223"/>
                  </a:lnTo>
                  <a:lnTo>
                    <a:pt x="256" y="221"/>
                  </a:lnTo>
                  <a:lnTo>
                    <a:pt x="258" y="219"/>
                  </a:lnTo>
                  <a:lnTo>
                    <a:pt x="260" y="217"/>
                  </a:lnTo>
                  <a:lnTo>
                    <a:pt x="262" y="215"/>
                  </a:lnTo>
                  <a:lnTo>
                    <a:pt x="264" y="212"/>
                  </a:lnTo>
                  <a:lnTo>
                    <a:pt x="266" y="210"/>
                  </a:lnTo>
                  <a:lnTo>
                    <a:pt x="268" y="208"/>
                  </a:lnTo>
                  <a:lnTo>
                    <a:pt x="270" y="205"/>
                  </a:lnTo>
                  <a:lnTo>
                    <a:pt x="272" y="203"/>
                  </a:lnTo>
                  <a:lnTo>
                    <a:pt x="274" y="200"/>
                  </a:lnTo>
                  <a:lnTo>
                    <a:pt x="276" y="197"/>
                  </a:lnTo>
                  <a:lnTo>
                    <a:pt x="278" y="195"/>
                  </a:lnTo>
                  <a:lnTo>
                    <a:pt x="280" y="192"/>
                  </a:lnTo>
                  <a:lnTo>
                    <a:pt x="282" y="189"/>
                  </a:lnTo>
                  <a:lnTo>
                    <a:pt x="284" y="186"/>
                  </a:lnTo>
                  <a:lnTo>
                    <a:pt x="286" y="184"/>
                  </a:lnTo>
                  <a:lnTo>
                    <a:pt x="288" y="181"/>
                  </a:lnTo>
                  <a:lnTo>
                    <a:pt x="290" y="178"/>
                  </a:lnTo>
                  <a:lnTo>
                    <a:pt x="292" y="174"/>
                  </a:lnTo>
                  <a:lnTo>
                    <a:pt x="294" y="171"/>
                  </a:lnTo>
                  <a:lnTo>
                    <a:pt x="296" y="168"/>
                  </a:lnTo>
                  <a:lnTo>
                    <a:pt x="298" y="165"/>
                  </a:lnTo>
                  <a:lnTo>
                    <a:pt x="300" y="162"/>
                  </a:lnTo>
                  <a:lnTo>
                    <a:pt x="302" y="158"/>
                  </a:lnTo>
                  <a:lnTo>
                    <a:pt x="304" y="155"/>
                  </a:lnTo>
                  <a:lnTo>
                    <a:pt x="306" y="151"/>
                  </a:lnTo>
                  <a:lnTo>
                    <a:pt x="308" y="148"/>
                  </a:lnTo>
                  <a:lnTo>
                    <a:pt x="310" y="144"/>
                  </a:lnTo>
                  <a:lnTo>
                    <a:pt x="312" y="140"/>
                  </a:lnTo>
                  <a:lnTo>
                    <a:pt x="314" y="137"/>
                  </a:lnTo>
                  <a:lnTo>
                    <a:pt x="316" y="133"/>
                  </a:lnTo>
                  <a:lnTo>
                    <a:pt x="318" y="129"/>
                  </a:lnTo>
                  <a:lnTo>
                    <a:pt x="320" y="125"/>
                  </a:lnTo>
                  <a:lnTo>
                    <a:pt x="322" y="121"/>
                  </a:lnTo>
                  <a:lnTo>
                    <a:pt x="324" y="117"/>
                  </a:lnTo>
                  <a:lnTo>
                    <a:pt x="326" y="113"/>
                  </a:lnTo>
                  <a:lnTo>
                    <a:pt x="328" y="109"/>
                  </a:lnTo>
                  <a:lnTo>
                    <a:pt x="330" y="105"/>
                  </a:lnTo>
                  <a:lnTo>
                    <a:pt x="332" y="101"/>
                  </a:lnTo>
                  <a:lnTo>
                    <a:pt x="334" y="96"/>
                  </a:lnTo>
                  <a:lnTo>
                    <a:pt x="336" y="92"/>
                  </a:lnTo>
                  <a:lnTo>
                    <a:pt x="338" y="87"/>
                  </a:lnTo>
                  <a:lnTo>
                    <a:pt x="340" y="83"/>
                  </a:lnTo>
                  <a:lnTo>
                    <a:pt x="342" y="78"/>
                  </a:lnTo>
                  <a:lnTo>
                    <a:pt x="344" y="74"/>
                  </a:lnTo>
                  <a:lnTo>
                    <a:pt x="346" y="69"/>
                  </a:lnTo>
                  <a:lnTo>
                    <a:pt x="348" y="64"/>
                  </a:lnTo>
                  <a:lnTo>
                    <a:pt x="350" y="60"/>
                  </a:lnTo>
                  <a:lnTo>
                    <a:pt x="352" y="55"/>
                  </a:lnTo>
                  <a:lnTo>
                    <a:pt x="354" y="50"/>
                  </a:lnTo>
                  <a:lnTo>
                    <a:pt x="356" y="45"/>
                  </a:lnTo>
                  <a:lnTo>
                    <a:pt x="358" y="40"/>
                  </a:lnTo>
                  <a:lnTo>
                    <a:pt x="360" y="35"/>
                  </a:lnTo>
                  <a:lnTo>
                    <a:pt x="362" y="30"/>
                  </a:lnTo>
                  <a:lnTo>
                    <a:pt x="364" y="24"/>
                  </a:lnTo>
                  <a:lnTo>
                    <a:pt x="366" y="19"/>
                  </a:lnTo>
                  <a:lnTo>
                    <a:pt x="368" y="14"/>
                  </a:lnTo>
                  <a:lnTo>
                    <a:pt x="370" y="9"/>
                  </a:lnTo>
                  <a:lnTo>
                    <a:pt x="372" y="3"/>
                  </a:lnTo>
                  <a:lnTo>
                    <a:pt x="37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DE9908C-0145-4B65-BE65-FD38F5490B1D}"/>
              </a:ext>
            </a:extLst>
          </p:cNvPr>
          <p:cNvCxnSpPr/>
          <p:nvPr/>
        </p:nvCxnSpPr>
        <p:spPr>
          <a:xfrm>
            <a:off x="200891" y="4132227"/>
            <a:ext cx="3865418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5" name="Object 18">
            <a:extLst>
              <a:ext uri="{FF2B5EF4-FFF2-40B4-BE49-F238E27FC236}">
                <a16:creationId xmlns:a16="http://schemas.microsoft.com/office/drawing/2014/main" id="{12844F20-75C3-4A87-9C38-6F5AD857F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094279"/>
              </p:ext>
            </p:extLst>
          </p:nvPr>
        </p:nvGraphicFramePr>
        <p:xfrm>
          <a:off x="3823911" y="4101193"/>
          <a:ext cx="666257" cy="28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203040" progId="Equation.DSMT4">
                  <p:embed/>
                </p:oleObj>
              </mc:Choice>
              <mc:Fallback>
                <p:oleObj name="Equation" r:id="rId6" imgW="469800" imgH="203040" progId="Equation.DSMT4">
                  <p:embed/>
                  <p:pic>
                    <p:nvPicPr>
                      <p:cNvPr id="135" name="Object 18">
                        <a:extLst>
                          <a:ext uri="{FF2B5EF4-FFF2-40B4-BE49-F238E27FC236}">
                            <a16:creationId xmlns:a16="http://schemas.microsoft.com/office/drawing/2014/main" id="{12844F20-75C3-4A87-9C38-6F5AD857F4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911" y="4101193"/>
                        <a:ext cx="666257" cy="288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18">
            <a:extLst>
              <a:ext uri="{FF2B5EF4-FFF2-40B4-BE49-F238E27FC236}">
                <a16:creationId xmlns:a16="http://schemas.microsoft.com/office/drawing/2014/main" id="{4482C98B-1C3E-46F4-9FA9-CCA0BF081F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590091"/>
              </p:ext>
            </p:extLst>
          </p:nvPr>
        </p:nvGraphicFramePr>
        <p:xfrm>
          <a:off x="2795927" y="3013312"/>
          <a:ext cx="10096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66400" progId="Equation.DSMT4">
                  <p:embed/>
                </p:oleObj>
              </mc:Choice>
              <mc:Fallback>
                <p:oleObj name="Equation" r:id="rId8" imgW="711000" imgH="266400" progId="Equation.DSMT4">
                  <p:embed/>
                  <p:pic>
                    <p:nvPicPr>
                      <p:cNvPr id="136" name="Object 18">
                        <a:extLst>
                          <a:ext uri="{FF2B5EF4-FFF2-40B4-BE49-F238E27FC236}">
                            <a16:creationId xmlns:a16="http://schemas.microsoft.com/office/drawing/2014/main" id="{4482C98B-1C3E-46F4-9FA9-CCA0BF081F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927" y="3013312"/>
                        <a:ext cx="1009650" cy="379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Oval 136">
            <a:extLst>
              <a:ext uri="{FF2B5EF4-FFF2-40B4-BE49-F238E27FC236}">
                <a16:creationId xmlns:a16="http://schemas.microsoft.com/office/drawing/2014/main" id="{F62A252D-40E5-45B8-8C43-455C7DA05CDF}"/>
              </a:ext>
            </a:extLst>
          </p:cNvPr>
          <p:cNvSpPr/>
          <p:nvPr/>
        </p:nvSpPr>
        <p:spPr>
          <a:xfrm>
            <a:off x="1216773" y="4101193"/>
            <a:ext cx="63922" cy="64407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02A7EBAE-184F-470E-B7D4-4FD886C7FDBC}"/>
              </a:ext>
            </a:extLst>
          </p:cNvPr>
          <p:cNvSpPr/>
          <p:nvPr/>
        </p:nvSpPr>
        <p:spPr>
          <a:xfrm>
            <a:off x="2502816" y="4101193"/>
            <a:ext cx="63922" cy="64407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99F02C7-8E61-4FF1-9529-CAC5695CF8AD}"/>
              </a:ext>
            </a:extLst>
          </p:cNvPr>
          <p:cNvSpPr txBox="1"/>
          <p:nvPr/>
        </p:nvSpPr>
        <p:spPr>
          <a:xfrm>
            <a:off x="6165295" y="2090420"/>
            <a:ext cx="5253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We can see that there are TWO intersection points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EA27872-78BB-4FE1-99A8-F317A68B64BA}"/>
              </a:ext>
            </a:extLst>
          </p:cNvPr>
          <p:cNvSpPr txBox="1"/>
          <p:nvPr/>
        </p:nvSpPr>
        <p:spPr>
          <a:xfrm>
            <a:off x="6146961" y="2694741"/>
            <a:ext cx="5253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Suppose we are now solving the ABS of the parabola, our equation now becomes: </a:t>
            </a:r>
          </a:p>
        </p:txBody>
      </p:sp>
      <p:graphicFrame>
        <p:nvGraphicFramePr>
          <p:cNvPr id="142" name="Object 18">
            <a:extLst>
              <a:ext uri="{FF2B5EF4-FFF2-40B4-BE49-F238E27FC236}">
                <a16:creationId xmlns:a16="http://schemas.microsoft.com/office/drawing/2014/main" id="{06C299F6-B55F-47F9-A557-737F2A065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71144"/>
              </p:ext>
            </p:extLst>
          </p:nvPr>
        </p:nvGraphicFramePr>
        <p:xfrm>
          <a:off x="4066309" y="2295571"/>
          <a:ext cx="174148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355320" progId="Equation.DSMT4">
                  <p:embed/>
                </p:oleObj>
              </mc:Choice>
              <mc:Fallback>
                <p:oleObj name="Equation" r:id="rId10" imgW="825480" imgH="355320" progId="Equation.DSMT4">
                  <p:embed/>
                  <p:pic>
                    <p:nvPicPr>
                      <p:cNvPr id="142" name="Object 18">
                        <a:extLst>
                          <a:ext uri="{FF2B5EF4-FFF2-40B4-BE49-F238E27FC236}">
                            <a16:creationId xmlns:a16="http://schemas.microsoft.com/office/drawing/2014/main" id="{06C299F6-B55F-47F9-A557-737F2A065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309" y="2295571"/>
                        <a:ext cx="1741487" cy="754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Freeform 244">
            <a:extLst>
              <a:ext uri="{FF2B5EF4-FFF2-40B4-BE49-F238E27FC236}">
                <a16:creationId xmlns:a16="http://schemas.microsoft.com/office/drawing/2014/main" id="{1B55A687-B4A2-4620-B758-65CBE768BAE5}"/>
              </a:ext>
            </a:extLst>
          </p:cNvPr>
          <p:cNvSpPr>
            <a:spLocks/>
          </p:cNvSpPr>
          <p:nvPr/>
        </p:nvSpPr>
        <p:spPr bwMode="auto">
          <a:xfrm>
            <a:off x="1143836" y="2328829"/>
            <a:ext cx="1497222" cy="1460049"/>
          </a:xfrm>
          <a:custGeom>
            <a:avLst/>
            <a:gdLst>
              <a:gd name="T0" fmla="*/ 2147483647 w 373"/>
              <a:gd name="T1" fmla="*/ 2147483647 h 254"/>
              <a:gd name="T2" fmla="*/ 2147483647 w 373"/>
              <a:gd name="T3" fmla="*/ 2147483647 h 254"/>
              <a:gd name="T4" fmla="*/ 2147483647 w 373"/>
              <a:gd name="T5" fmla="*/ 2147483647 h 254"/>
              <a:gd name="T6" fmla="*/ 2147483647 w 373"/>
              <a:gd name="T7" fmla="*/ 2147483647 h 254"/>
              <a:gd name="T8" fmla="*/ 2147483647 w 373"/>
              <a:gd name="T9" fmla="*/ 2147483647 h 254"/>
              <a:gd name="T10" fmla="*/ 2147483647 w 373"/>
              <a:gd name="T11" fmla="*/ 2147483647 h 254"/>
              <a:gd name="T12" fmla="*/ 2147483647 w 373"/>
              <a:gd name="T13" fmla="*/ 2147483647 h 254"/>
              <a:gd name="T14" fmla="*/ 2147483647 w 373"/>
              <a:gd name="T15" fmla="*/ 2147483647 h 254"/>
              <a:gd name="T16" fmla="*/ 2147483647 w 373"/>
              <a:gd name="T17" fmla="*/ 2147483647 h 254"/>
              <a:gd name="T18" fmla="*/ 2147483647 w 373"/>
              <a:gd name="T19" fmla="*/ 2147483647 h 254"/>
              <a:gd name="T20" fmla="*/ 2147483647 w 373"/>
              <a:gd name="T21" fmla="*/ 2147483647 h 254"/>
              <a:gd name="T22" fmla="*/ 2147483647 w 373"/>
              <a:gd name="T23" fmla="*/ 2147483647 h 254"/>
              <a:gd name="T24" fmla="*/ 2147483647 w 373"/>
              <a:gd name="T25" fmla="*/ 2147483647 h 254"/>
              <a:gd name="T26" fmla="*/ 2147483647 w 373"/>
              <a:gd name="T27" fmla="*/ 2147483647 h 254"/>
              <a:gd name="T28" fmla="*/ 2147483647 w 373"/>
              <a:gd name="T29" fmla="*/ 2147483647 h 254"/>
              <a:gd name="T30" fmla="*/ 2147483647 w 373"/>
              <a:gd name="T31" fmla="*/ 2147483647 h 254"/>
              <a:gd name="T32" fmla="*/ 2147483647 w 373"/>
              <a:gd name="T33" fmla="*/ 2147483647 h 254"/>
              <a:gd name="T34" fmla="*/ 2147483647 w 373"/>
              <a:gd name="T35" fmla="*/ 2147483647 h 254"/>
              <a:gd name="T36" fmla="*/ 2147483647 w 373"/>
              <a:gd name="T37" fmla="*/ 2147483647 h 254"/>
              <a:gd name="T38" fmla="*/ 2147483647 w 373"/>
              <a:gd name="T39" fmla="*/ 2147483647 h 254"/>
              <a:gd name="T40" fmla="*/ 2147483647 w 373"/>
              <a:gd name="T41" fmla="*/ 2147483647 h 254"/>
              <a:gd name="T42" fmla="*/ 2147483647 w 373"/>
              <a:gd name="T43" fmla="*/ 2147483647 h 254"/>
              <a:gd name="T44" fmla="*/ 2147483647 w 373"/>
              <a:gd name="T45" fmla="*/ 2147483647 h 254"/>
              <a:gd name="T46" fmla="*/ 2147483647 w 373"/>
              <a:gd name="T47" fmla="*/ 2147483647 h 254"/>
              <a:gd name="T48" fmla="*/ 2147483647 w 373"/>
              <a:gd name="T49" fmla="*/ 2147483647 h 254"/>
              <a:gd name="T50" fmla="*/ 2147483647 w 373"/>
              <a:gd name="T51" fmla="*/ 2147483647 h 254"/>
              <a:gd name="T52" fmla="*/ 2147483647 w 373"/>
              <a:gd name="T53" fmla="*/ 2147483647 h 254"/>
              <a:gd name="T54" fmla="*/ 2147483647 w 373"/>
              <a:gd name="T55" fmla="*/ 2147483647 h 254"/>
              <a:gd name="T56" fmla="*/ 2147483647 w 373"/>
              <a:gd name="T57" fmla="*/ 2147483647 h 254"/>
              <a:gd name="T58" fmla="*/ 2147483647 w 373"/>
              <a:gd name="T59" fmla="*/ 0 h 254"/>
              <a:gd name="T60" fmla="*/ 2147483647 w 373"/>
              <a:gd name="T61" fmla="*/ 0 h 254"/>
              <a:gd name="T62" fmla="*/ 2147483647 w 373"/>
              <a:gd name="T63" fmla="*/ 0 h 254"/>
              <a:gd name="T64" fmla="*/ 2147483647 w 373"/>
              <a:gd name="T65" fmla="*/ 2147483647 h 254"/>
              <a:gd name="T66" fmla="*/ 2147483647 w 373"/>
              <a:gd name="T67" fmla="*/ 2147483647 h 254"/>
              <a:gd name="T68" fmla="*/ 2147483647 w 373"/>
              <a:gd name="T69" fmla="*/ 2147483647 h 254"/>
              <a:gd name="T70" fmla="*/ 2147483647 w 373"/>
              <a:gd name="T71" fmla="*/ 2147483647 h 254"/>
              <a:gd name="T72" fmla="*/ 2147483647 w 373"/>
              <a:gd name="T73" fmla="*/ 2147483647 h 254"/>
              <a:gd name="T74" fmla="*/ 2147483647 w 373"/>
              <a:gd name="T75" fmla="*/ 2147483647 h 254"/>
              <a:gd name="T76" fmla="*/ 2147483647 w 373"/>
              <a:gd name="T77" fmla="*/ 2147483647 h 254"/>
              <a:gd name="T78" fmla="*/ 2147483647 w 373"/>
              <a:gd name="T79" fmla="*/ 2147483647 h 254"/>
              <a:gd name="T80" fmla="*/ 2147483647 w 373"/>
              <a:gd name="T81" fmla="*/ 2147483647 h 254"/>
              <a:gd name="T82" fmla="*/ 2147483647 w 373"/>
              <a:gd name="T83" fmla="*/ 2147483647 h 254"/>
              <a:gd name="T84" fmla="*/ 2147483647 w 373"/>
              <a:gd name="T85" fmla="*/ 2147483647 h 254"/>
              <a:gd name="T86" fmla="*/ 2147483647 w 373"/>
              <a:gd name="T87" fmla="*/ 2147483647 h 254"/>
              <a:gd name="T88" fmla="*/ 2147483647 w 373"/>
              <a:gd name="T89" fmla="*/ 2147483647 h 254"/>
              <a:gd name="T90" fmla="*/ 2147483647 w 373"/>
              <a:gd name="T91" fmla="*/ 2147483647 h 254"/>
              <a:gd name="T92" fmla="*/ 2147483647 w 373"/>
              <a:gd name="T93" fmla="*/ 2147483647 h 254"/>
              <a:gd name="T94" fmla="*/ 2147483647 w 373"/>
              <a:gd name="T95" fmla="*/ 2147483647 h 254"/>
              <a:gd name="T96" fmla="*/ 2147483647 w 373"/>
              <a:gd name="T97" fmla="*/ 2147483647 h 254"/>
              <a:gd name="T98" fmla="*/ 2147483647 w 373"/>
              <a:gd name="T99" fmla="*/ 2147483647 h 254"/>
              <a:gd name="T100" fmla="*/ 2147483647 w 373"/>
              <a:gd name="T101" fmla="*/ 2147483647 h 254"/>
              <a:gd name="T102" fmla="*/ 2147483647 w 373"/>
              <a:gd name="T103" fmla="*/ 2147483647 h 254"/>
              <a:gd name="T104" fmla="*/ 2147483647 w 373"/>
              <a:gd name="T105" fmla="*/ 2147483647 h 254"/>
              <a:gd name="T106" fmla="*/ 2147483647 w 373"/>
              <a:gd name="T107" fmla="*/ 2147483647 h 254"/>
              <a:gd name="T108" fmla="*/ 2147483647 w 373"/>
              <a:gd name="T109" fmla="*/ 2147483647 h 254"/>
              <a:gd name="T110" fmla="*/ 2147483647 w 373"/>
              <a:gd name="T111" fmla="*/ 2147483647 h 254"/>
              <a:gd name="T112" fmla="*/ 2147483647 w 373"/>
              <a:gd name="T113" fmla="*/ 2147483647 h 254"/>
              <a:gd name="T114" fmla="*/ 2147483647 w 373"/>
              <a:gd name="T115" fmla="*/ 2147483647 h 254"/>
              <a:gd name="T116" fmla="*/ 2147483647 w 373"/>
              <a:gd name="T117" fmla="*/ 2147483647 h 254"/>
              <a:gd name="T118" fmla="*/ 2147483647 w 373"/>
              <a:gd name="T119" fmla="*/ 2147483647 h 254"/>
              <a:gd name="T120" fmla="*/ 2147483647 w 373"/>
              <a:gd name="T121" fmla="*/ 2147483647 h 254"/>
              <a:gd name="T122" fmla="*/ 2147483647 w 373"/>
              <a:gd name="T123" fmla="*/ 2147483647 h 2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"/>
              <a:gd name="T187" fmla="*/ 0 h 254"/>
              <a:gd name="T188" fmla="*/ 373 w 373"/>
              <a:gd name="T189" fmla="*/ 254 h 2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" h="254">
                <a:moveTo>
                  <a:pt x="0" y="253"/>
                </a:moveTo>
                <a:lnTo>
                  <a:pt x="2" y="248"/>
                </a:lnTo>
                <a:lnTo>
                  <a:pt x="4" y="242"/>
                </a:lnTo>
                <a:lnTo>
                  <a:pt x="6" y="237"/>
                </a:lnTo>
                <a:lnTo>
                  <a:pt x="8" y="232"/>
                </a:lnTo>
                <a:lnTo>
                  <a:pt x="10" y="227"/>
                </a:lnTo>
                <a:lnTo>
                  <a:pt x="12" y="221"/>
                </a:lnTo>
                <a:lnTo>
                  <a:pt x="14" y="216"/>
                </a:lnTo>
                <a:lnTo>
                  <a:pt x="16" y="211"/>
                </a:lnTo>
                <a:lnTo>
                  <a:pt x="18" y="206"/>
                </a:lnTo>
                <a:lnTo>
                  <a:pt x="20" y="201"/>
                </a:lnTo>
                <a:lnTo>
                  <a:pt x="22" y="197"/>
                </a:lnTo>
                <a:lnTo>
                  <a:pt x="24" y="192"/>
                </a:lnTo>
                <a:lnTo>
                  <a:pt x="26" y="187"/>
                </a:lnTo>
                <a:lnTo>
                  <a:pt x="28" y="183"/>
                </a:lnTo>
                <a:lnTo>
                  <a:pt x="30" y="178"/>
                </a:lnTo>
                <a:lnTo>
                  <a:pt x="32" y="173"/>
                </a:lnTo>
                <a:lnTo>
                  <a:pt x="34" y="169"/>
                </a:lnTo>
                <a:lnTo>
                  <a:pt x="36" y="164"/>
                </a:lnTo>
                <a:lnTo>
                  <a:pt x="38" y="160"/>
                </a:lnTo>
                <a:lnTo>
                  <a:pt x="40" y="156"/>
                </a:lnTo>
                <a:lnTo>
                  <a:pt x="42" y="152"/>
                </a:lnTo>
                <a:lnTo>
                  <a:pt x="44" y="147"/>
                </a:lnTo>
                <a:lnTo>
                  <a:pt x="46" y="143"/>
                </a:lnTo>
                <a:lnTo>
                  <a:pt x="48" y="139"/>
                </a:lnTo>
                <a:lnTo>
                  <a:pt x="50" y="135"/>
                </a:lnTo>
                <a:lnTo>
                  <a:pt x="52" y="131"/>
                </a:lnTo>
                <a:lnTo>
                  <a:pt x="54" y="127"/>
                </a:lnTo>
                <a:lnTo>
                  <a:pt x="56" y="124"/>
                </a:lnTo>
                <a:lnTo>
                  <a:pt x="58" y="120"/>
                </a:lnTo>
                <a:lnTo>
                  <a:pt x="60" y="116"/>
                </a:lnTo>
                <a:lnTo>
                  <a:pt x="62" y="112"/>
                </a:lnTo>
                <a:lnTo>
                  <a:pt x="64" y="109"/>
                </a:lnTo>
                <a:lnTo>
                  <a:pt x="66" y="105"/>
                </a:lnTo>
                <a:lnTo>
                  <a:pt x="68" y="102"/>
                </a:lnTo>
                <a:lnTo>
                  <a:pt x="70" y="98"/>
                </a:lnTo>
                <a:lnTo>
                  <a:pt x="72" y="95"/>
                </a:lnTo>
                <a:lnTo>
                  <a:pt x="74" y="92"/>
                </a:lnTo>
                <a:lnTo>
                  <a:pt x="76" y="88"/>
                </a:lnTo>
                <a:lnTo>
                  <a:pt x="78" y="85"/>
                </a:lnTo>
                <a:lnTo>
                  <a:pt x="80" y="82"/>
                </a:lnTo>
                <a:lnTo>
                  <a:pt x="82" y="79"/>
                </a:lnTo>
                <a:lnTo>
                  <a:pt x="84" y="76"/>
                </a:lnTo>
                <a:lnTo>
                  <a:pt x="86" y="73"/>
                </a:lnTo>
                <a:lnTo>
                  <a:pt x="88" y="70"/>
                </a:lnTo>
                <a:lnTo>
                  <a:pt x="90" y="67"/>
                </a:lnTo>
                <a:lnTo>
                  <a:pt x="92" y="65"/>
                </a:lnTo>
                <a:lnTo>
                  <a:pt x="94" y="62"/>
                </a:lnTo>
                <a:lnTo>
                  <a:pt x="96" y="59"/>
                </a:lnTo>
                <a:lnTo>
                  <a:pt x="98" y="57"/>
                </a:lnTo>
                <a:lnTo>
                  <a:pt x="100" y="54"/>
                </a:lnTo>
                <a:lnTo>
                  <a:pt x="102" y="52"/>
                </a:lnTo>
                <a:lnTo>
                  <a:pt x="104" y="49"/>
                </a:lnTo>
                <a:lnTo>
                  <a:pt x="106" y="47"/>
                </a:lnTo>
                <a:lnTo>
                  <a:pt x="108" y="44"/>
                </a:lnTo>
                <a:lnTo>
                  <a:pt x="110" y="42"/>
                </a:lnTo>
                <a:lnTo>
                  <a:pt x="112" y="40"/>
                </a:lnTo>
                <a:lnTo>
                  <a:pt x="114" y="38"/>
                </a:lnTo>
                <a:lnTo>
                  <a:pt x="116" y="36"/>
                </a:lnTo>
                <a:lnTo>
                  <a:pt x="118" y="34"/>
                </a:lnTo>
                <a:lnTo>
                  <a:pt x="120" y="32"/>
                </a:lnTo>
                <a:lnTo>
                  <a:pt x="122" y="30"/>
                </a:lnTo>
                <a:lnTo>
                  <a:pt x="124" y="28"/>
                </a:lnTo>
                <a:lnTo>
                  <a:pt x="126" y="26"/>
                </a:lnTo>
                <a:lnTo>
                  <a:pt x="128" y="25"/>
                </a:lnTo>
                <a:lnTo>
                  <a:pt x="130" y="23"/>
                </a:lnTo>
                <a:lnTo>
                  <a:pt x="132" y="21"/>
                </a:lnTo>
                <a:lnTo>
                  <a:pt x="134" y="20"/>
                </a:lnTo>
                <a:lnTo>
                  <a:pt x="136" y="18"/>
                </a:lnTo>
                <a:lnTo>
                  <a:pt x="138" y="17"/>
                </a:lnTo>
                <a:lnTo>
                  <a:pt x="140" y="15"/>
                </a:lnTo>
                <a:lnTo>
                  <a:pt x="142" y="14"/>
                </a:lnTo>
                <a:lnTo>
                  <a:pt x="144" y="13"/>
                </a:lnTo>
                <a:lnTo>
                  <a:pt x="146" y="12"/>
                </a:lnTo>
                <a:lnTo>
                  <a:pt x="148" y="10"/>
                </a:lnTo>
                <a:lnTo>
                  <a:pt x="150" y="9"/>
                </a:lnTo>
                <a:lnTo>
                  <a:pt x="152" y="8"/>
                </a:lnTo>
                <a:lnTo>
                  <a:pt x="154" y="7"/>
                </a:lnTo>
                <a:lnTo>
                  <a:pt x="156" y="7"/>
                </a:lnTo>
                <a:lnTo>
                  <a:pt x="158" y="6"/>
                </a:lnTo>
                <a:lnTo>
                  <a:pt x="160" y="5"/>
                </a:lnTo>
                <a:lnTo>
                  <a:pt x="162" y="4"/>
                </a:lnTo>
                <a:lnTo>
                  <a:pt x="164" y="3"/>
                </a:lnTo>
                <a:lnTo>
                  <a:pt x="166" y="3"/>
                </a:lnTo>
                <a:lnTo>
                  <a:pt x="168" y="2"/>
                </a:lnTo>
                <a:lnTo>
                  <a:pt x="170" y="2"/>
                </a:lnTo>
                <a:lnTo>
                  <a:pt x="172" y="1"/>
                </a:lnTo>
                <a:lnTo>
                  <a:pt x="174" y="1"/>
                </a:lnTo>
                <a:lnTo>
                  <a:pt x="176" y="1"/>
                </a:lnTo>
                <a:lnTo>
                  <a:pt x="178" y="0"/>
                </a:lnTo>
                <a:lnTo>
                  <a:pt x="180" y="0"/>
                </a:lnTo>
                <a:lnTo>
                  <a:pt x="182" y="0"/>
                </a:lnTo>
                <a:lnTo>
                  <a:pt x="184" y="0"/>
                </a:lnTo>
                <a:lnTo>
                  <a:pt x="186" y="0"/>
                </a:lnTo>
                <a:lnTo>
                  <a:pt x="188" y="0"/>
                </a:lnTo>
                <a:lnTo>
                  <a:pt x="190" y="0"/>
                </a:lnTo>
                <a:lnTo>
                  <a:pt x="192" y="0"/>
                </a:lnTo>
                <a:lnTo>
                  <a:pt x="194" y="0"/>
                </a:lnTo>
                <a:lnTo>
                  <a:pt x="196" y="1"/>
                </a:lnTo>
                <a:lnTo>
                  <a:pt x="198" y="1"/>
                </a:lnTo>
                <a:lnTo>
                  <a:pt x="200" y="1"/>
                </a:lnTo>
                <a:lnTo>
                  <a:pt x="202" y="2"/>
                </a:lnTo>
                <a:lnTo>
                  <a:pt x="204" y="2"/>
                </a:lnTo>
                <a:lnTo>
                  <a:pt x="206" y="3"/>
                </a:lnTo>
                <a:lnTo>
                  <a:pt x="208" y="4"/>
                </a:lnTo>
                <a:lnTo>
                  <a:pt x="210" y="4"/>
                </a:lnTo>
                <a:lnTo>
                  <a:pt x="212" y="5"/>
                </a:lnTo>
                <a:lnTo>
                  <a:pt x="214" y="6"/>
                </a:lnTo>
                <a:lnTo>
                  <a:pt x="216" y="7"/>
                </a:lnTo>
                <a:lnTo>
                  <a:pt x="218" y="8"/>
                </a:lnTo>
                <a:lnTo>
                  <a:pt x="220" y="9"/>
                </a:lnTo>
                <a:lnTo>
                  <a:pt x="222" y="10"/>
                </a:lnTo>
                <a:lnTo>
                  <a:pt x="224" y="11"/>
                </a:lnTo>
                <a:lnTo>
                  <a:pt x="226" y="12"/>
                </a:lnTo>
                <a:lnTo>
                  <a:pt x="228" y="13"/>
                </a:lnTo>
                <a:lnTo>
                  <a:pt x="230" y="14"/>
                </a:lnTo>
                <a:lnTo>
                  <a:pt x="232" y="16"/>
                </a:lnTo>
                <a:lnTo>
                  <a:pt x="234" y="17"/>
                </a:lnTo>
                <a:lnTo>
                  <a:pt x="236" y="18"/>
                </a:lnTo>
                <a:lnTo>
                  <a:pt x="238" y="20"/>
                </a:lnTo>
                <a:lnTo>
                  <a:pt x="240" y="21"/>
                </a:lnTo>
                <a:lnTo>
                  <a:pt x="242" y="23"/>
                </a:lnTo>
                <a:lnTo>
                  <a:pt x="244" y="25"/>
                </a:lnTo>
                <a:lnTo>
                  <a:pt x="246" y="27"/>
                </a:lnTo>
                <a:lnTo>
                  <a:pt x="248" y="28"/>
                </a:lnTo>
                <a:lnTo>
                  <a:pt x="250" y="30"/>
                </a:lnTo>
                <a:lnTo>
                  <a:pt x="252" y="32"/>
                </a:lnTo>
                <a:lnTo>
                  <a:pt x="254" y="34"/>
                </a:lnTo>
                <a:lnTo>
                  <a:pt x="256" y="36"/>
                </a:lnTo>
                <a:lnTo>
                  <a:pt x="258" y="38"/>
                </a:lnTo>
                <a:lnTo>
                  <a:pt x="260" y="40"/>
                </a:lnTo>
                <a:lnTo>
                  <a:pt x="262" y="42"/>
                </a:lnTo>
                <a:lnTo>
                  <a:pt x="264" y="45"/>
                </a:lnTo>
                <a:lnTo>
                  <a:pt x="266" y="47"/>
                </a:lnTo>
                <a:lnTo>
                  <a:pt x="268" y="49"/>
                </a:lnTo>
                <a:lnTo>
                  <a:pt x="270" y="52"/>
                </a:lnTo>
                <a:lnTo>
                  <a:pt x="272" y="54"/>
                </a:lnTo>
                <a:lnTo>
                  <a:pt x="274" y="57"/>
                </a:lnTo>
                <a:lnTo>
                  <a:pt x="276" y="60"/>
                </a:lnTo>
                <a:lnTo>
                  <a:pt x="278" y="62"/>
                </a:lnTo>
                <a:lnTo>
                  <a:pt x="280" y="65"/>
                </a:lnTo>
                <a:lnTo>
                  <a:pt x="282" y="68"/>
                </a:lnTo>
                <a:lnTo>
                  <a:pt x="284" y="71"/>
                </a:lnTo>
                <a:lnTo>
                  <a:pt x="286" y="73"/>
                </a:lnTo>
                <a:lnTo>
                  <a:pt x="288" y="76"/>
                </a:lnTo>
                <a:lnTo>
                  <a:pt x="290" y="79"/>
                </a:lnTo>
                <a:lnTo>
                  <a:pt x="292" y="83"/>
                </a:lnTo>
                <a:lnTo>
                  <a:pt x="294" y="86"/>
                </a:lnTo>
                <a:lnTo>
                  <a:pt x="296" y="89"/>
                </a:lnTo>
                <a:lnTo>
                  <a:pt x="298" y="92"/>
                </a:lnTo>
                <a:lnTo>
                  <a:pt x="300" y="95"/>
                </a:lnTo>
                <a:lnTo>
                  <a:pt x="302" y="99"/>
                </a:lnTo>
                <a:lnTo>
                  <a:pt x="304" y="102"/>
                </a:lnTo>
                <a:lnTo>
                  <a:pt x="306" y="106"/>
                </a:lnTo>
                <a:lnTo>
                  <a:pt x="308" y="109"/>
                </a:lnTo>
                <a:lnTo>
                  <a:pt x="310" y="113"/>
                </a:lnTo>
                <a:lnTo>
                  <a:pt x="312" y="117"/>
                </a:lnTo>
                <a:lnTo>
                  <a:pt x="314" y="120"/>
                </a:lnTo>
                <a:lnTo>
                  <a:pt x="316" y="124"/>
                </a:lnTo>
                <a:lnTo>
                  <a:pt x="318" y="128"/>
                </a:lnTo>
                <a:lnTo>
                  <a:pt x="320" y="132"/>
                </a:lnTo>
                <a:lnTo>
                  <a:pt x="322" y="136"/>
                </a:lnTo>
                <a:lnTo>
                  <a:pt x="324" y="140"/>
                </a:lnTo>
                <a:lnTo>
                  <a:pt x="326" y="144"/>
                </a:lnTo>
                <a:lnTo>
                  <a:pt x="328" y="148"/>
                </a:lnTo>
                <a:lnTo>
                  <a:pt x="330" y="152"/>
                </a:lnTo>
                <a:lnTo>
                  <a:pt x="332" y="156"/>
                </a:lnTo>
                <a:lnTo>
                  <a:pt x="334" y="161"/>
                </a:lnTo>
                <a:lnTo>
                  <a:pt x="336" y="165"/>
                </a:lnTo>
                <a:lnTo>
                  <a:pt x="338" y="170"/>
                </a:lnTo>
                <a:lnTo>
                  <a:pt x="340" y="174"/>
                </a:lnTo>
                <a:lnTo>
                  <a:pt x="342" y="179"/>
                </a:lnTo>
                <a:lnTo>
                  <a:pt x="344" y="183"/>
                </a:lnTo>
                <a:lnTo>
                  <a:pt x="346" y="188"/>
                </a:lnTo>
                <a:lnTo>
                  <a:pt x="348" y="193"/>
                </a:lnTo>
                <a:lnTo>
                  <a:pt x="350" y="197"/>
                </a:lnTo>
                <a:lnTo>
                  <a:pt x="352" y="202"/>
                </a:lnTo>
                <a:lnTo>
                  <a:pt x="354" y="207"/>
                </a:lnTo>
                <a:lnTo>
                  <a:pt x="356" y="212"/>
                </a:lnTo>
                <a:lnTo>
                  <a:pt x="358" y="217"/>
                </a:lnTo>
                <a:lnTo>
                  <a:pt x="360" y="222"/>
                </a:lnTo>
                <a:lnTo>
                  <a:pt x="362" y="227"/>
                </a:lnTo>
                <a:lnTo>
                  <a:pt x="364" y="233"/>
                </a:lnTo>
                <a:lnTo>
                  <a:pt x="366" y="238"/>
                </a:lnTo>
                <a:lnTo>
                  <a:pt x="368" y="243"/>
                </a:lnTo>
                <a:lnTo>
                  <a:pt x="370" y="248"/>
                </a:lnTo>
                <a:lnTo>
                  <a:pt x="372" y="254"/>
                </a:lnTo>
                <a:lnTo>
                  <a:pt x="373" y="251"/>
                </a:lnTo>
              </a:path>
            </a:pathLst>
          </a:cu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8" name="Freeform 240">
            <a:extLst>
              <a:ext uri="{FF2B5EF4-FFF2-40B4-BE49-F238E27FC236}">
                <a16:creationId xmlns:a16="http://schemas.microsoft.com/office/drawing/2014/main" id="{C757CB13-DB31-408D-BEA1-90371217D404}"/>
              </a:ext>
            </a:extLst>
          </p:cNvPr>
          <p:cNvSpPr>
            <a:spLocks/>
          </p:cNvSpPr>
          <p:nvPr/>
        </p:nvSpPr>
        <p:spPr bwMode="auto">
          <a:xfrm>
            <a:off x="2637982" y="2312031"/>
            <a:ext cx="315891" cy="1460049"/>
          </a:xfrm>
          <a:custGeom>
            <a:avLst/>
            <a:gdLst>
              <a:gd name="T0" fmla="*/ 0 w 110"/>
              <a:gd name="T1" fmla="*/ 2147483647 h 388"/>
              <a:gd name="T2" fmla="*/ 2147483647 w 110"/>
              <a:gd name="T3" fmla="*/ 2147483647 h 388"/>
              <a:gd name="T4" fmla="*/ 2147483647 w 110"/>
              <a:gd name="T5" fmla="*/ 2147483647 h 388"/>
              <a:gd name="T6" fmla="*/ 2147483647 w 110"/>
              <a:gd name="T7" fmla="*/ 2147483647 h 388"/>
              <a:gd name="T8" fmla="*/ 2147483647 w 110"/>
              <a:gd name="T9" fmla="*/ 2147483647 h 388"/>
              <a:gd name="T10" fmla="*/ 2147483647 w 110"/>
              <a:gd name="T11" fmla="*/ 2147483647 h 388"/>
              <a:gd name="T12" fmla="*/ 2147483647 w 110"/>
              <a:gd name="T13" fmla="*/ 2147483647 h 388"/>
              <a:gd name="T14" fmla="*/ 2147483647 w 110"/>
              <a:gd name="T15" fmla="*/ 2147483647 h 388"/>
              <a:gd name="T16" fmla="*/ 2147483647 w 110"/>
              <a:gd name="T17" fmla="*/ 2147483647 h 388"/>
              <a:gd name="T18" fmla="*/ 2147483647 w 110"/>
              <a:gd name="T19" fmla="*/ 2147483647 h 388"/>
              <a:gd name="T20" fmla="*/ 2147483647 w 110"/>
              <a:gd name="T21" fmla="*/ 2147483647 h 388"/>
              <a:gd name="T22" fmla="*/ 2147483647 w 110"/>
              <a:gd name="T23" fmla="*/ 2147483647 h 388"/>
              <a:gd name="T24" fmla="*/ 2147483647 w 110"/>
              <a:gd name="T25" fmla="*/ 2147483647 h 388"/>
              <a:gd name="T26" fmla="*/ 2147483647 w 110"/>
              <a:gd name="T27" fmla="*/ 2147483647 h 388"/>
              <a:gd name="T28" fmla="*/ 2147483647 w 110"/>
              <a:gd name="T29" fmla="*/ 2147483647 h 388"/>
              <a:gd name="T30" fmla="*/ 2147483647 w 110"/>
              <a:gd name="T31" fmla="*/ 2147483647 h 388"/>
              <a:gd name="T32" fmla="*/ 2147483647 w 110"/>
              <a:gd name="T33" fmla="*/ 2147483647 h 388"/>
              <a:gd name="T34" fmla="*/ 2147483647 w 110"/>
              <a:gd name="T35" fmla="*/ 2147483647 h 388"/>
              <a:gd name="T36" fmla="*/ 2147483647 w 110"/>
              <a:gd name="T37" fmla="*/ 2147483647 h 388"/>
              <a:gd name="T38" fmla="*/ 2147483647 w 110"/>
              <a:gd name="T39" fmla="*/ 2147483647 h 388"/>
              <a:gd name="T40" fmla="*/ 2147483647 w 110"/>
              <a:gd name="T41" fmla="*/ 2147483647 h 388"/>
              <a:gd name="T42" fmla="*/ 2147483647 w 110"/>
              <a:gd name="T43" fmla="*/ 2147483647 h 388"/>
              <a:gd name="T44" fmla="*/ 2147483647 w 110"/>
              <a:gd name="T45" fmla="*/ 2147483647 h 388"/>
              <a:gd name="T46" fmla="*/ 2147483647 w 110"/>
              <a:gd name="T47" fmla="*/ 2147483647 h 388"/>
              <a:gd name="T48" fmla="*/ 2147483647 w 110"/>
              <a:gd name="T49" fmla="*/ 2147483647 h 388"/>
              <a:gd name="T50" fmla="*/ 2147483647 w 110"/>
              <a:gd name="T51" fmla="*/ 2147483647 h 388"/>
              <a:gd name="T52" fmla="*/ 2147483647 w 110"/>
              <a:gd name="T53" fmla="*/ 2147483647 h 388"/>
              <a:gd name="T54" fmla="*/ 2147483647 w 110"/>
              <a:gd name="T55" fmla="*/ 2147483647 h 388"/>
              <a:gd name="T56" fmla="*/ 2147483647 w 110"/>
              <a:gd name="T57" fmla="*/ 2147483647 h 388"/>
              <a:gd name="T58" fmla="*/ 2147483647 w 110"/>
              <a:gd name="T59" fmla="*/ 2147483647 h 388"/>
              <a:gd name="T60" fmla="*/ 2147483647 w 110"/>
              <a:gd name="T61" fmla="*/ 2147483647 h 388"/>
              <a:gd name="T62" fmla="*/ 2147483647 w 110"/>
              <a:gd name="T63" fmla="*/ 2147483647 h 388"/>
              <a:gd name="T64" fmla="*/ 2147483647 w 110"/>
              <a:gd name="T65" fmla="*/ 2147483647 h 388"/>
              <a:gd name="T66" fmla="*/ 2147483647 w 110"/>
              <a:gd name="T67" fmla="*/ 2147483647 h 388"/>
              <a:gd name="T68" fmla="*/ 2147483647 w 110"/>
              <a:gd name="T69" fmla="*/ 2147483647 h 388"/>
              <a:gd name="T70" fmla="*/ 2147483647 w 110"/>
              <a:gd name="T71" fmla="*/ 2147483647 h 388"/>
              <a:gd name="T72" fmla="*/ 2147483647 w 110"/>
              <a:gd name="T73" fmla="*/ 2147483647 h 388"/>
              <a:gd name="T74" fmla="*/ 2147483647 w 110"/>
              <a:gd name="T75" fmla="*/ 2147483647 h 388"/>
              <a:gd name="T76" fmla="*/ 2147483647 w 110"/>
              <a:gd name="T77" fmla="*/ 2147483647 h 388"/>
              <a:gd name="T78" fmla="*/ 2147483647 w 110"/>
              <a:gd name="T79" fmla="*/ 2147483647 h 388"/>
              <a:gd name="T80" fmla="*/ 2147483647 w 110"/>
              <a:gd name="T81" fmla="*/ 2147483647 h 388"/>
              <a:gd name="T82" fmla="*/ 2147483647 w 110"/>
              <a:gd name="T83" fmla="*/ 2147483647 h 388"/>
              <a:gd name="T84" fmla="*/ 2147483647 w 110"/>
              <a:gd name="T85" fmla="*/ 2147483647 h 388"/>
              <a:gd name="T86" fmla="*/ 2147483647 w 110"/>
              <a:gd name="T87" fmla="*/ 2147483647 h 388"/>
              <a:gd name="T88" fmla="*/ 2147483647 w 110"/>
              <a:gd name="T89" fmla="*/ 2147483647 h 388"/>
              <a:gd name="T90" fmla="*/ 2147483647 w 110"/>
              <a:gd name="T91" fmla="*/ 2147483647 h 388"/>
              <a:gd name="T92" fmla="*/ 2147483647 w 110"/>
              <a:gd name="T93" fmla="*/ 2147483647 h 388"/>
              <a:gd name="T94" fmla="*/ 2147483647 w 110"/>
              <a:gd name="T95" fmla="*/ 2147483647 h 388"/>
              <a:gd name="T96" fmla="*/ 2147483647 w 110"/>
              <a:gd name="T97" fmla="*/ 2147483647 h 388"/>
              <a:gd name="T98" fmla="*/ 2147483647 w 110"/>
              <a:gd name="T99" fmla="*/ 2147483647 h 388"/>
              <a:gd name="T100" fmla="*/ 2147483647 w 110"/>
              <a:gd name="T101" fmla="*/ 2147483647 h 388"/>
              <a:gd name="T102" fmla="*/ 2147483647 w 110"/>
              <a:gd name="T103" fmla="*/ 2147483647 h 388"/>
              <a:gd name="T104" fmla="*/ 2147483647 w 110"/>
              <a:gd name="T105" fmla="*/ 2147483647 h 388"/>
              <a:gd name="T106" fmla="*/ 2147483647 w 110"/>
              <a:gd name="T107" fmla="*/ 2147483647 h 388"/>
              <a:gd name="T108" fmla="*/ 2147483647 w 110"/>
              <a:gd name="T109" fmla="*/ 2147483647 h 388"/>
              <a:gd name="T110" fmla="*/ 2147483647 w 110"/>
              <a:gd name="T111" fmla="*/ 0 h 38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0"/>
              <a:gd name="T169" fmla="*/ 0 h 388"/>
              <a:gd name="T170" fmla="*/ 110 w 110"/>
              <a:gd name="T171" fmla="*/ 388 h 38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0" h="388">
                <a:moveTo>
                  <a:pt x="0" y="388"/>
                </a:moveTo>
                <a:lnTo>
                  <a:pt x="2" y="382"/>
                </a:lnTo>
                <a:lnTo>
                  <a:pt x="4" y="377"/>
                </a:lnTo>
                <a:lnTo>
                  <a:pt x="6" y="371"/>
                </a:lnTo>
                <a:lnTo>
                  <a:pt x="8" y="366"/>
                </a:lnTo>
                <a:lnTo>
                  <a:pt x="10" y="360"/>
                </a:lnTo>
                <a:lnTo>
                  <a:pt x="12" y="354"/>
                </a:lnTo>
                <a:lnTo>
                  <a:pt x="14" y="348"/>
                </a:lnTo>
                <a:lnTo>
                  <a:pt x="16" y="343"/>
                </a:lnTo>
                <a:lnTo>
                  <a:pt x="18" y="337"/>
                </a:lnTo>
                <a:lnTo>
                  <a:pt x="20" y="331"/>
                </a:lnTo>
                <a:lnTo>
                  <a:pt x="22" y="325"/>
                </a:lnTo>
                <a:lnTo>
                  <a:pt x="24" y="318"/>
                </a:lnTo>
                <a:lnTo>
                  <a:pt x="26" y="312"/>
                </a:lnTo>
                <a:lnTo>
                  <a:pt x="28" y="306"/>
                </a:lnTo>
                <a:lnTo>
                  <a:pt x="30" y="300"/>
                </a:lnTo>
                <a:lnTo>
                  <a:pt x="32" y="293"/>
                </a:lnTo>
                <a:lnTo>
                  <a:pt x="34" y="287"/>
                </a:lnTo>
                <a:lnTo>
                  <a:pt x="36" y="280"/>
                </a:lnTo>
                <a:lnTo>
                  <a:pt x="38" y="274"/>
                </a:lnTo>
                <a:lnTo>
                  <a:pt x="40" y="267"/>
                </a:lnTo>
                <a:lnTo>
                  <a:pt x="42" y="261"/>
                </a:lnTo>
                <a:lnTo>
                  <a:pt x="44" y="254"/>
                </a:lnTo>
                <a:lnTo>
                  <a:pt x="46" y="247"/>
                </a:lnTo>
                <a:lnTo>
                  <a:pt x="48" y="240"/>
                </a:lnTo>
                <a:lnTo>
                  <a:pt x="50" y="234"/>
                </a:lnTo>
                <a:lnTo>
                  <a:pt x="52" y="227"/>
                </a:lnTo>
                <a:lnTo>
                  <a:pt x="54" y="220"/>
                </a:lnTo>
                <a:lnTo>
                  <a:pt x="56" y="213"/>
                </a:lnTo>
                <a:lnTo>
                  <a:pt x="58" y="205"/>
                </a:lnTo>
                <a:lnTo>
                  <a:pt x="60" y="198"/>
                </a:lnTo>
                <a:lnTo>
                  <a:pt x="62" y="191"/>
                </a:lnTo>
                <a:lnTo>
                  <a:pt x="64" y="184"/>
                </a:lnTo>
                <a:lnTo>
                  <a:pt x="66" y="176"/>
                </a:lnTo>
                <a:lnTo>
                  <a:pt x="68" y="169"/>
                </a:lnTo>
                <a:lnTo>
                  <a:pt x="70" y="161"/>
                </a:lnTo>
                <a:lnTo>
                  <a:pt x="72" y="154"/>
                </a:lnTo>
                <a:lnTo>
                  <a:pt x="74" y="146"/>
                </a:lnTo>
                <a:lnTo>
                  <a:pt x="76" y="139"/>
                </a:lnTo>
                <a:lnTo>
                  <a:pt x="78" y="131"/>
                </a:lnTo>
                <a:lnTo>
                  <a:pt x="80" y="123"/>
                </a:lnTo>
                <a:lnTo>
                  <a:pt x="82" y="115"/>
                </a:lnTo>
                <a:lnTo>
                  <a:pt x="84" y="108"/>
                </a:lnTo>
                <a:lnTo>
                  <a:pt x="86" y="100"/>
                </a:lnTo>
                <a:lnTo>
                  <a:pt x="88" y="92"/>
                </a:lnTo>
                <a:lnTo>
                  <a:pt x="90" y="84"/>
                </a:lnTo>
                <a:lnTo>
                  <a:pt x="92" y="75"/>
                </a:lnTo>
                <a:lnTo>
                  <a:pt x="94" y="67"/>
                </a:lnTo>
                <a:lnTo>
                  <a:pt x="96" y="59"/>
                </a:lnTo>
                <a:lnTo>
                  <a:pt x="98" y="51"/>
                </a:lnTo>
                <a:lnTo>
                  <a:pt x="100" y="42"/>
                </a:lnTo>
                <a:lnTo>
                  <a:pt x="102" y="34"/>
                </a:lnTo>
                <a:lnTo>
                  <a:pt x="104" y="26"/>
                </a:lnTo>
                <a:lnTo>
                  <a:pt x="106" y="17"/>
                </a:lnTo>
                <a:lnTo>
                  <a:pt x="108" y="8"/>
                </a:lnTo>
                <a:lnTo>
                  <a:pt x="110" y="0"/>
                </a:lnTo>
              </a:path>
            </a:pathLst>
          </a:cu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29" name="Group 250">
            <a:extLst>
              <a:ext uri="{FF2B5EF4-FFF2-40B4-BE49-F238E27FC236}">
                <a16:creationId xmlns:a16="http://schemas.microsoft.com/office/drawing/2014/main" id="{99886AB6-FA6C-4D8F-8A70-0B12DF46FA65}"/>
              </a:ext>
            </a:extLst>
          </p:cNvPr>
          <p:cNvGrpSpPr>
            <a:grpSpLocks/>
          </p:cNvGrpSpPr>
          <p:nvPr/>
        </p:nvGrpSpPr>
        <p:grpSpPr bwMode="auto">
          <a:xfrm>
            <a:off x="844467" y="2312031"/>
            <a:ext cx="299480" cy="1462731"/>
            <a:chOff x="803275" y="1292225"/>
            <a:chExt cx="628650" cy="2570163"/>
          </a:xfrm>
        </p:grpSpPr>
        <p:sp>
          <p:nvSpPr>
            <p:cNvPr id="130" name="Freeform 242">
              <a:extLst>
                <a:ext uri="{FF2B5EF4-FFF2-40B4-BE49-F238E27FC236}">
                  <a16:creationId xmlns:a16="http://schemas.microsoft.com/office/drawing/2014/main" id="{57E066A1-4BD0-4410-96B2-6EE1FF94C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75" y="1292225"/>
              <a:ext cx="69850" cy="339725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Freeform 243">
              <a:extLst>
                <a:ext uri="{FF2B5EF4-FFF2-40B4-BE49-F238E27FC236}">
                  <a16:creationId xmlns:a16="http://schemas.microsoft.com/office/drawing/2014/main" id="{9B8B62B1-4336-4126-ABEC-8BDE7B421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5" y="1631950"/>
              <a:ext cx="558800" cy="2230438"/>
            </a:xfrm>
            <a:custGeom>
              <a:avLst/>
              <a:gdLst>
                <a:gd name="T0" fmla="*/ 0 w 97"/>
                <a:gd name="T1" fmla="*/ 0 h 334"/>
                <a:gd name="T2" fmla="*/ 2147483647 w 97"/>
                <a:gd name="T3" fmla="*/ 2147483647 h 334"/>
                <a:gd name="T4" fmla="*/ 2147483647 w 97"/>
                <a:gd name="T5" fmla="*/ 2147483647 h 334"/>
                <a:gd name="T6" fmla="*/ 2147483647 w 97"/>
                <a:gd name="T7" fmla="*/ 2147483647 h 334"/>
                <a:gd name="T8" fmla="*/ 2147483647 w 97"/>
                <a:gd name="T9" fmla="*/ 2147483647 h 334"/>
                <a:gd name="T10" fmla="*/ 2147483647 w 97"/>
                <a:gd name="T11" fmla="*/ 2147483647 h 334"/>
                <a:gd name="T12" fmla="*/ 2147483647 w 97"/>
                <a:gd name="T13" fmla="*/ 2147483647 h 334"/>
                <a:gd name="T14" fmla="*/ 2147483647 w 97"/>
                <a:gd name="T15" fmla="*/ 2147483647 h 334"/>
                <a:gd name="T16" fmla="*/ 2147483647 w 97"/>
                <a:gd name="T17" fmla="*/ 2147483647 h 334"/>
                <a:gd name="T18" fmla="*/ 2147483647 w 97"/>
                <a:gd name="T19" fmla="*/ 2147483647 h 334"/>
                <a:gd name="T20" fmla="*/ 2147483647 w 97"/>
                <a:gd name="T21" fmla="*/ 2147483647 h 334"/>
                <a:gd name="T22" fmla="*/ 2147483647 w 97"/>
                <a:gd name="T23" fmla="*/ 2147483647 h 334"/>
                <a:gd name="T24" fmla="*/ 2147483647 w 97"/>
                <a:gd name="T25" fmla="*/ 2147483647 h 334"/>
                <a:gd name="T26" fmla="*/ 2147483647 w 97"/>
                <a:gd name="T27" fmla="*/ 2147483647 h 334"/>
                <a:gd name="T28" fmla="*/ 2147483647 w 97"/>
                <a:gd name="T29" fmla="*/ 2147483647 h 334"/>
                <a:gd name="T30" fmla="*/ 2147483647 w 97"/>
                <a:gd name="T31" fmla="*/ 2147483647 h 334"/>
                <a:gd name="T32" fmla="*/ 2147483647 w 97"/>
                <a:gd name="T33" fmla="*/ 2147483647 h 334"/>
                <a:gd name="T34" fmla="*/ 2147483647 w 97"/>
                <a:gd name="T35" fmla="*/ 2147483647 h 334"/>
                <a:gd name="T36" fmla="*/ 2147483647 w 97"/>
                <a:gd name="T37" fmla="*/ 2147483647 h 334"/>
                <a:gd name="T38" fmla="*/ 2147483647 w 97"/>
                <a:gd name="T39" fmla="*/ 2147483647 h 334"/>
                <a:gd name="T40" fmla="*/ 2147483647 w 97"/>
                <a:gd name="T41" fmla="*/ 2147483647 h 334"/>
                <a:gd name="T42" fmla="*/ 2147483647 w 97"/>
                <a:gd name="T43" fmla="*/ 2147483647 h 334"/>
                <a:gd name="T44" fmla="*/ 2147483647 w 97"/>
                <a:gd name="T45" fmla="*/ 2147483647 h 334"/>
                <a:gd name="T46" fmla="*/ 2147483647 w 97"/>
                <a:gd name="T47" fmla="*/ 2147483647 h 334"/>
                <a:gd name="T48" fmla="*/ 2147483647 w 97"/>
                <a:gd name="T49" fmla="*/ 2147483647 h 334"/>
                <a:gd name="T50" fmla="*/ 2147483647 w 97"/>
                <a:gd name="T51" fmla="*/ 2147483647 h 334"/>
                <a:gd name="T52" fmla="*/ 2147483647 w 97"/>
                <a:gd name="T53" fmla="*/ 2147483647 h 334"/>
                <a:gd name="T54" fmla="*/ 2147483647 w 97"/>
                <a:gd name="T55" fmla="*/ 2147483647 h 334"/>
                <a:gd name="T56" fmla="*/ 2147483647 w 97"/>
                <a:gd name="T57" fmla="*/ 2147483647 h 334"/>
                <a:gd name="T58" fmla="*/ 2147483647 w 97"/>
                <a:gd name="T59" fmla="*/ 2147483647 h 334"/>
                <a:gd name="T60" fmla="*/ 2147483647 w 97"/>
                <a:gd name="T61" fmla="*/ 2147483647 h 334"/>
                <a:gd name="T62" fmla="*/ 2147483647 w 97"/>
                <a:gd name="T63" fmla="*/ 2147483647 h 334"/>
                <a:gd name="T64" fmla="*/ 2147483647 w 97"/>
                <a:gd name="T65" fmla="*/ 2147483647 h 334"/>
                <a:gd name="T66" fmla="*/ 2147483647 w 97"/>
                <a:gd name="T67" fmla="*/ 2147483647 h 334"/>
                <a:gd name="T68" fmla="*/ 2147483647 w 97"/>
                <a:gd name="T69" fmla="*/ 2147483647 h 334"/>
                <a:gd name="T70" fmla="*/ 2147483647 w 97"/>
                <a:gd name="T71" fmla="*/ 2147483647 h 334"/>
                <a:gd name="T72" fmla="*/ 2147483647 w 97"/>
                <a:gd name="T73" fmla="*/ 2147483647 h 334"/>
                <a:gd name="T74" fmla="*/ 2147483647 w 97"/>
                <a:gd name="T75" fmla="*/ 2147483647 h 334"/>
                <a:gd name="T76" fmla="*/ 2147483647 w 97"/>
                <a:gd name="T77" fmla="*/ 2147483647 h 334"/>
                <a:gd name="T78" fmla="*/ 2147483647 w 97"/>
                <a:gd name="T79" fmla="*/ 2147483647 h 334"/>
                <a:gd name="T80" fmla="*/ 2147483647 w 97"/>
                <a:gd name="T81" fmla="*/ 2147483647 h 334"/>
                <a:gd name="T82" fmla="*/ 2147483647 w 97"/>
                <a:gd name="T83" fmla="*/ 2147483647 h 334"/>
                <a:gd name="T84" fmla="*/ 2147483647 w 97"/>
                <a:gd name="T85" fmla="*/ 2147483647 h 334"/>
                <a:gd name="T86" fmla="*/ 2147483647 w 97"/>
                <a:gd name="T87" fmla="*/ 2147483647 h 334"/>
                <a:gd name="T88" fmla="*/ 2147483647 w 97"/>
                <a:gd name="T89" fmla="*/ 2147483647 h 334"/>
                <a:gd name="T90" fmla="*/ 2147483647 w 97"/>
                <a:gd name="T91" fmla="*/ 2147483647 h 334"/>
                <a:gd name="T92" fmla="*/ 2147483647 w 97"/>
                <a:gd name="T93" fmla="*/ 2147483647 h 334"/>
                <a:gd name="T94" fmla="*/ 2147483647 w 97"/>
                <a:gd name="T95" fmla="*/ 2147483647 h 334"/>
                <a:gd name="T96" fmla="*/ 2147483647 w 97"/>
                <a:gd name="T97" fmla="*/ 2147483647 h 334"/>
                <a:gd name="T98" fmla="*/ 2147483647 w 97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"/>
                <a:gd name="T151" fmla="*/ 0 h 334"/>
                <a:gd name="T152" fmla="*/ 97 w 97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" h="334">
                  <a:moveTo>
                    <a:pt x="0" y="0"/>
                  </a:moveTo>
                  <a:lnTo>
                    <a:pt x="2" y="9"/>
                  </a:lnTo>
                  <a:lnTo>
                    <a:pt x="4" y="17"/>
                  </a:lnTo>
                  <a:lnTo>
                    <a:pt x="6" y="25"/>
                  </a:lnTo>
                  <a:lnTo>
                    <a:pt x="8" y="33"/>
                  </a:lnTo>
                  <a:lnTo>
                    <a:pt x="10" y="41"/>
                  </a:lnTo>
                  <a:lnTo>
                    <a:pt x="12" y="49"/>
                  </a:lnTo>
                  <a:lnTo>
                    <a:pt x="14" y="57"/>
                  </a:lnTo>
                  <a:lnTo>
                    <a:pt x="16" y="65"/>
                  </a:lnTo>
                  <a:lnTo>
                    <a:pt x="18" y="73"/>
                  </a:lnTo>
                  <a:lnTo>
                    <a:pt x="20" y="80"/>
                  </a:lnTo>
                  <a:lnTo>
                    <a:pt x="22" y="88"/>
                  </a:lnTo>
                  <a:lnTo>
                    <a:pt x="24" y="96"/>
                  </a:lnTo>
                  <a:lnTo>
                    <a:pt x="26" y="103"/>
                  </a:lnTo>
                  <a:lnTo>
                    <a:pt x="28" y="111"/>
                  </a:lnTo>
                  <a:lnTo>
                    <a:pt x="30" y="118"/>
                  </a:lnTo>
                  <a:lnTo>
                    <a:pt x="32" y="125"/>
                  </a:lnTo>
                  <a:lnTo>
                    <a:pt x="34" y="133"/>
                  </a:lnTo>
                  <a:lnTo>
                    <a:pt x="36" y="140"/>
                  </a:lnTo>
                  <a:lnTo>
                    <a:pt x="38" y="147"/>
                  </a:lnTo>
                  <a:lnTo>
                    <a:pt x="40" y="154"/>
                  </a:lnTo>
                  <a:lnTo>
                    <a:pt x="42" y="162"/>
                  </a:lnTo>
                  <a:lnTo>
                    <a:pt x="44" y="169"/>
                  </a:lnTo>
                  <a:lnTo>
                    <a:pt x="46" y="176"/>
                  </a:lnTo>
                  <a:lnTo>
                    <a:pt x="48" y="182"/>
                  </a:lnTo>
                  <a:lnTo>
                    <a:pt x="50" y="189"/>
                  </a:lnTo>
                  <a:lnTo>
                    <a:pt x="52" y="196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6"/>
                  </a:lnTo>
                  <a:lnTo>
                    <a:pt x="60" y="223"/>
                  </a:lnTo>
                  <a:lnTo>
                    <a:pt x="62" y="229"/>
                  </a:lnTo>
                  <a:lnTo>
                    <a:pt x="64" y="236"/>
                  </a:lnTo>
                  <a:lnTo>
                    <a:pt x="66" y="242"/>
                  </a:lnTo>
                  <a:lnTo>
                    <a:pt x="68" y="248"/>
                  </a:lnTo>
                  <a:lnTo>
                    <a:pt x="70" y="255"/>
                  </a:lnTo>
                  <a:lnTo>
                    <a:pt x="72" y="261"/>
                  </a:lnTo>
                  <a:lnTo>
                    <a:pt x="74" y="267"/>
                  </a:lnTo>
                  <a:lnTo>
                    <a:pt x="76" y="273"/>
                  </a:lnTo>
                  <a:lnTo>
                    <a:pt x="78" y="279"/>
                  </a:lnTo>
                  <a:lnTo>
                    <a:pt x="80" y="285"/>
                  </a:lnTo>
                  <a:lnTo>
                    <a:pt x="82" y="291"/>
                  </a:lnTo>
                  <a:lnTo>
                    <a:pt x="84" y="297"/>
                  </a:lnTo>
                  <a:lnTo>
                    <a:pt x="86" y="303"/>
                  </a:lnTo>
                  <a:lnTo>
                    <a:pt x="88" y="308"/>
                  </a:lnTo>
                  <a:lnTo>
                    <a:pt x="90" y="314"/>
                  </a:lnTo>
                  <a:lnTo>
                    <a:pt x="92" y="320"/>
                  </a:lnTo>
                  <a:lnTo>
                    <a:pt x="94" y="325"/>
                  </a:lnTo>
                  <a:lnTo>
                    <a:pt x="96" y="331"/>
                  </a:lnTo>
                  <a:lnTo>
                    <a:pt x="97" y="334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EA401BE0-6188-492E-8BF4-B2CE6DEA65A1}"/>
              </a:ext>
            </a:extLst>
          </p:cNvPr>
          <p:cNvSpPr txBox="1"/>
          <p:nvPr/>
        </p:nvSpPr>
        <p:spPr>
          <a:xfrm>
            <a:off x="4714112" y="3455374"/>
            <a:ext cx="6686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Now, if we look at the abs graph, are there any intersection points?  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5F61FD6-55BB-44D4-93B0-41E2814FB4C1}"/>
              </a:ext>
            </a:extLst>
          </p:cNvPr>
          <p:cNvSpPr txBox="1"/>
          <p:nvPr/>
        </p:nvSpPr>
        <p:spPr>
          <a:xfrm>
            <a:off x="4709495" y="4143481"/>
            <a:ext cx="66862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The intersection points in the bottom are not actual answers!  They are extraneous roots b/c they are not intersection points anymore….</a:t>
            </a:r>
          </a:p>
        </p:txBody>
      </p:sp>
      <p:graphicFrame>
        <p:nvGraphicFramePr>
          <p:cNvPr id="145" name="Object 18">
            <a:extLst>
              <a:ext uri="{FF2B5EF4-FFF2-40B4-BE49-F238E27FC236}">
                <a16:creationId xmlns:a16="http://schemas.microsoft.com/office/drawing/2014/main" id="{649B7FA1-464C-45CD-BF8F-9D6F466B72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50141"/>
              </p:ext>
            </p:extLst>
          </p:nvPr>
        </p:nvGraphicFramePr>
        <p:xfrm>
          <a:off x="4086225" y="2259250"/>
          <a:ext cx="20097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52200" imgH="355320" progId="Equation.DSMT4">
                  <p:embed/>
                </p:oleObj>
              </mc:Choice>
              <mc:Fallback>
                <p:oleObj name="Equation" r:id="rId12" imgW="952200" imgH="355320" progId="Equation.DSMT4">
                  <p:embed/>
                  <p:pic>
                    <p:nvPicPr>
                      <p:cNvPr id="145" name="Object 18">
                        <a:extLst>
                          <a:ext uri="{FF2B5EF4-FFF2-40B4-BE49-F238E27FC236}">
                            <a16:creationId xmlns:a16="http://schemas.microsoft.com/office/drawing/2014/main" id="{649B7FA1-464C-45CD-BF8F-9D6F466B72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2259250"/>
                        <a:ext cx="2009775" cy="754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0D29BAF-7262-48E9-A42B-31BC753C0A3D}"/>
              </a:ext>
            </a:extLst>
          </p:cNvPr>
          <p:cNvCxnSpPr>
            <a:cxnSpLocks/>
          </p:cNvCxnSpPr>
          <p:nvPr/>
        </p:nvCxnSpPr>
        <p:spPr>
          <a:xfrm flipV="1">
            <a:off x="1026926" y="2124350"/>
            <a:ext cx="2918334" cy="284549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0" name="Object 18">
            <a:extLst>
              <a:ext uri="{FF2B5EF4-FFF2-40B4-BE49-F238E27FC236}">
                <a16:creationId xmlns:a16="http://schemas.microsoft.com/office/drawing/2014/main" id="{4C68E974-0DD7-45A3-B1EE-394B809D7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753764"/>
              </p:ext>
            </p:extLst>
          </p:nvPr>
        </p:nvGraphicFramePr>
        <p:xfrm>
          <a:off x="470057" y="5009920"/>
          <a:ext cx="84613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880" imgH="203040" progId="Equation.DSMT4">
                  <p:embed/>
                </p:oleObj>
              </mc:Choice>
              <mc:Fallback>
                <p:oleObj name="Equation" r:id="rId14" imgW="596880" imgH="203040" progId="Equation.DSMT4">
                  <p:embed/>
                  <p:pic>
                    <p:nvPicPr>
                      <p:cNvPr id="150" name="Object 18">
                        <a:extLst>
                          <a:ext uri="{FF2B5EF4-FFF2-40B4-BE49-F238E27FC236}">
                            <a16:creationId xmlns:a16="http://schemas.microsoft.com/office/drawing/2014/main" id="{4C68E974-0DD7-45A3-B1EE-394B809D7C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7" y="5009920"/>
                        <a:ext cx="846138" cy="28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TextBox 150">
            <a:extLst>
              <a:ext uri="{FF2B5EF4-FFF2-40B4-BE49-F238E27FC236}">
                <a16:creationId xmlns:a16="http://schemas.microsoft.com/office/drawing/2014/main" id="{679CEC63-46F4-4A53-800C-3812F80FFD37}"/>
              </a:ext>
            </a:extLst>
          </p:cNvPr>
          <p:cNvSpPr txBox="1"/>
          <p:nvPr/>
        </p:nvSpPr>
        <p:spPr>
          <a:xfrm>
            <a:off x="4709495" y="5167456"/>
            <a:ext cx="6686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Let’s look at another example, what if changed the right side to another equation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05131B2-DEA8-4016-8BAA-D2DE7F6FE0C5}"/>
              </a:ext>
            </a:extLst>
          </p:cNvPr>
          <p:cNvSpPr txBox="1"/>
          <p:nvPr/>
        </p:nvSpPr>
        <p:spPr>
          <a:xfrm>
            <a:off x="4709495" y="5877398"/>
            <a:ext cx="6686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How many intersection points and extraneous roots will there be? </a:t>
            </a:r>
          </a:p>
        </p:txBody>
      </p:sp>
      <p:sp>
        <p:nvSpPr>
          <p:cNvPr id="154" name="Freeform 241">
            <a:extLst>
              <a:ext uri="{FF2B5EF4-FFF2-40B4-BE49-F238E27FC236}">
                <a16:creationId xmlns:a16="http://schemas.microsoft.com/office/drawing/2014/main" id="{E61A5F9A-70DD-432B-8690-2A4C71724518}"/>
              </a:ext>
            </a:extLst>
          </p:cNvPr>
          <p:cNvSpPr>
            <a:spLocks/>
          </p:cNvSpPr>
          <p:nvPr/>
        </p:nvSpPr>
        <p:spPr bwMode="auto">
          <a:xfrm>
            <a:off x="1139219" y="3757965"/>
            <a:ext cx="1497222" cy="1460049"/>
          </a:xfrm>
          <a:custGeom>
            <a:avLst/>
            <a:gdLst>
              <a:gd name="T0" fmla="*/ 2147483647 w 373"/>
              <a:gd name="T1" fmla="*/ 2147483647 h 257"/>
              <a:gd name="T2" fmla="*/ 2147483647 w 373"/>
              <a:gd name="T3" fmla="*/ 2147483647 h 257"/>
              <a:gd name="T4" fmla="*/ 2147483647 w 373"/>
              <a:gd name="T5" fmla="*/ 2147483647 h 257"/>
              <a:gd name="T6" fmla="*/ 2147483647 w 373"/>
              <a:gd name="T7" fmla="*/ 2147483647 h 257"/>
              <a:gd name="T8" fmla="*/ 2147483647 w 373"/>
              <a:gd name="T9" fmla="*/ 2147483647 h 257"/>
              <a:gd name="T10" fmla="*/ 2147483647 w 373"/>
              <a:gd name="T11" fmla="*/ 2147483647 h 257"/>
              <a:gd name="T12" fmla="*/ 2147483647 w 373"/>
              <a:gd name="T13" fmla="*/ 2147483647 h 257"/>
              <a:gd name="T14" fmla="*/ 2147483647 w 373"/>
              <a:gd name="T15" fmla="*/ 2147483647 h 257"/>
              <a:gd name="T16" fmla="*/ 2147483647 w 373"/>
              <a:gd name="T17" fmla="*/ 2147483647 h 257"/>
              <a:gd name="T18" fmla="*/ 2147483647 w 373"/>
              <a:gd name="T19" fmla="*/ 2147483647 h 257"/>
              <a:gd name="T20" fmla="*/ 2147483647 w 373"/>
              <a:gd name="T21" fmla="*/ 2147483647 h 257"/>
              <a:gd name="T22" fmla="*/ 2147483647 w 373"/>
              <a:gd name="T23" fmla="*/ 2147483647 h 257"/>
              <a:gd name="T24" fmla="*/ 2147483647 w 373"/>
              <a:gd name="T25" fmla="*/ 2147483647 h 257"/>
              <a:gd name="T26" fmla="*/ 2147483647 w 373"/>
              <a:gd name="T27" fmla="*/ 2147483647 h 257"/>
              <a:gd name="T28" fmla="*/ 2147483647 w 373"/>
              <a:gd name="T29" fmla="*/ 2147483647 h 257"/>
              <a:gd name="T30" fmla="*/ 2147483647 w 373"/>
              <a:gd name="T31" fmla="*/ 2147483647 h 257"/>
              <a:gd name="T32" fmla="*/ 2147483647 w 373"/>
              <a:gd name="T33" fmla="*/ 2147483647 h 257"/>
              <a:gd name="T34" fmla="*/ 2147483647 w 373"/>
              <a:gd name="T35" fmla="*/ 2147483647 h 257"/>
              <a:gd name="T36" fmla="*/ 2147483647 w 373"/>
              <a:gd name="T37" fmla="*/ 2147483647 h 257"/>
              <a:gd name="T38" fmla="*/ 2147483647 w 373"/>
              <a:gd name="T39" fmla="*/ 2147483647 h 257"/>
              <a:gd name="T40" fmla="*/ 2147483647 w 373"/>
              <a:gd name="T41" fmla="*/ 2147483647 h 257"/>
              <a:gd name="T42" fmla="*/ 2147483647 w 373"/>
              <a:gd name="T43" fmla="*/ 2147483647 h 257"/>
              <a:gd name="T44" fmla="*/ 2147483647 w 373"/>
              <a:gd name="T45" fmla="*/ 2147483647 h 257"/>
              <a:gd name="T46" fmla="*/ 2147483647 w 373"/>
              <a:gd name="T47" fmla="*/ 2147483647 h 257"/>
              <a:gd name="T48" fmla="*/ 2147483647 w 373"/>
              <a:gd name="T49" fmla="*/ 2147483647 h 257"/>
              <a:gd name="T50" fmla="*/ 2147483647 w 373"/>
              <a:gd name="T51" fmla="*/ 2147483647 h 257"/>
              <a:gd name="T52" fmla="*/ 2147483647 w 373"/>
              <a:gd name="T53" fmla="*/ 2147483647 h 257"/>
              <a:gd name="T54" fmla="*/ 2147483647 w 373"/>
              <a:gd name="T55" fmla="*/ 2147483647 h 257"/>
              <a:gd name="T56" fmla="*/ 2147483647 w 373"/>
              <a:gd name="T57" fmla="*/ 2147483647 h 257"/>
              <a:gd name="T58" fmla="*/ 2147483647 w 373"/>
              <a:gd name="T59" fmla="*/ 2147483647 h 257"/>
              <a:gd name="T60" fmla="*/ 2147483647 w 373"/>
              <a:gd name="T61" fmla="*/ 2147483647 h 257"/>
              <a:gd name="T62" fmla="*/ 2147483647 w 373"/>
              <a:gd name="T63" fmla="*/ 2147483647 h 257"/>
              <a:gd name="T64" fmla="*/ 2147483647 w 373"/>
              <a:gd name="T65" fmla="*/ 2147483647 h 257"/>
              <a:gd name="T66" fmla="*/ 2147483647 w 373"/>
              <a:gd name="T67" fmla="*/ 2147483647 h 257"/>
              <a:gd name="T68" fmla="*/ 2147483647 w 373"/>
              <a:gd name="T69" fmla="*/ 2147483647 h 257"/>
              <a:gd name="T70" fmla="*/ 2147483647 w 373"/>
              <a:gd name="T71" fmla="*/ 2147483647 h 257"/>
              <a:gd name="T72" fmla="*/ 2147483647 w 373"/>
              <a:gd name="T73" fmla="*/ 2147483647 h 257"/>
              <a:gd name="T74" fmla="*/ 2147483647 w 373"/>
              <a:gd name="T75" fmla="*/ 2147483647 h 257"/>
              <a:gd name="T76" fmla="*/ 2147483647 w 373"/>
              <a:gd name="T77" fmla="*/ 2147483647 h 257"/>
              <a:gd name="T78" fmla="*/ 2147483647 w 373"/>
              <a:gd name="T79" fmla="*/ 2147483647 h 257"/>
              <a:gd name="T80" fmla="*/ 2147483647 w 373"/>
              <a:gd name="T81" fmla="*/ 2147483647 h 257"/>
              <a:gd name="T82" fmla="*/ 2147483647 w 373"/>
              <a:gd name="T83" fmla="*/ 2147483647 h 257"/>
              <a:gd name="T84" fmla="*/ 2147483647 w 373"/>
              <a:gd name="T85" fmla="*/ 2147483647 h 257"/>
              <a:gd name="T86" fmla="*/ 2147483647 w 373"/>
              <a:gd name="T87" fmla="*/ 2147483647 h 257"/>
              <a:gd name="T88" fmla="*/ 2147483647 w 373"/>
              <a:gd name="T89" fmla="*/ 2147483647 h 257"/>
              <a:gd name="T90" fmla="*/ 2147483647 w 373"/>
              <a:gd name="T91" fmla="*/ 2147483647 h 257"/>
              <a:gd name="T92" fmla="*/ 2147483647 w 373"/>
              <a:gd name="T93" fmla="*/ 2147483647 h 257"/>
              <a:gd name="T94" fmla="*/ 2147483647 w 373"/>
              <a:gd name="T95" fmla="*/ 2147483647 h 257"/>
              <a:gd name="T96" fmla="*/ 2147483647 w 373"/>
              <a:gd name="T97" fmla="*/ 2147483647 h 257"/>
              <a:gd name="T98" fmla="*/ 2147483647 w 373"/>
              <a:gd name="T99" fmla="*/ 2147483647 h 257"/>
              <a:gd name="T100" fmla="*/ 2147483647 w 373"/>
              <a:gd name="T101" fmla="*/ 2147483647 h 257"/>
              <a:gd name="T102" fmla="*/ 2147483647 w 373"/>
              <a:gd name="T103" fmla="*/ 2147483647 h 257"/>
              <a:gd name="T104" fmla="*/ 2147483647 w 373"/>
              <a:gd name="T105" fmla="*/ 2147483647 h 257"/>
              <a:gd name="T106" fmla="*/ 2147483647 w 373"/>
              <a:gd name="T107" fmla="*/ 2147483647 h 257"/>
              <a:gd name="T108" fmla="*/ 2147483647 w 373"/>
              <a:gd name="T109" fmla="*/ 2147483647 h 257"/>
              <a:gd name="T110" fmla="*/ 2147483647 w 373"/>
              <a:gd name="T111" fmla="*/ 2147483647 h 257"/>
              <a:gd name="T112" fmla="*/ 2147483647 w 373"/>
              <a:gd name="T113" fmla="*/ 2147483647 h 257"/>
              <a:gd name="T114" fmla="*/ 2147483647 w 373"/>
              <a:gd name="T115" fmla="*/ 2147483647 h 257"/>
              <a:gd name="T116" fmla="*/ 2147483647 w 373"/>
              <a:gd name="T117" fmla="*/ 2147483647 h 257"/>
              <a:gd name="T118" fmla="*/ 2147483647 w 373"/>
              <a:gd name="T119" fmla="*/ 2147483647 h 257"/>
              <a:gd name="T120" fmla="*/ 2147483647 w 373"/>
              <a:gd name="T121" fmla="*/ 2147483647 h 257"/>
              <a:gd name="T122" fmla="*/ 2147483647 w 373"/>
              <a:gd name="T123" fmla="*/ 2147483647 h 2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"/>
              <a:gd name="T187" fmla="*/ 0 h 257"/>
              <a:gd name="T188" fmla="*/ 373 w 373"/>
              <a:gd name="T189" fmla="*/ 257 h 2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" h="257">
                <a:moveTo>
                  <a:pt x="0" y="4"/>
                </a:moveTo>
                <a:lnTo>
                  <a:pt x="2" y="9"/>
                </a:lnTo>
                <a:lnTo>
                  <a:pt x="4" y="15"/>
                </a:lnTo>
                <a:lnTo>
                  <a:pt x="6" y="20"/>
                </a:lnTo>
                <a:lnTo>
                  <a:pt x="8" y="25"/>
                </a:lnTo>
                <a:lnTo>
                  <a:pt x="10" y="30"/>
                </a:lnTo>
                <a:lnTo>
                  <a:pt x="12" y="36"/>
                </a:lnTo>
                <a:lnTo>
                  <a:pt x="14" y="41"/>
                </a:lnTo>
                <a:lnTo>
                  <a:pt x="16" y="46"/>
                </a:lnTo>
                <a:lnTo>
                  <a:pt x="18" y="51"/>
                </a:lnTo>
                <a:lnTo>
                  <a:pt x="20" y="56"/>
                </a:lnTo>
                <a:lnTo>
                  <a:pt x="22" y="60"/>
                </a:lnTo>
                <a:lnTo>
                  <a:pt x="24" y="65"/>
                </a:lnTo>
                <a:lnTo>
                  <a:pt x="26" y="70"/>
                </a:lnTo>
                <a:lnTo>
                  <a:pt x="28" y="74"/>
                </a:lnTo>
                <a:lnTo>
                  <a:pt x="30" y="79"/>
                </a:lnTo>
                <a:lnTo>
                  <a:pt x="32" y="84"/>
                </a:lnTo>
                <a:lnTo>
                  <a:pt x="34" y="88"/>
                </a:lnTo>
                <a:lnTo>
                  <a:pt x="36" y="93"/>
                </a:lnTo>
                <a:lnTo>
                  <a:pt x="38" y="97"/>
                </a:lnTo>
                <a:lnTo>
                  <a:pt x="40" y="101"/>
                </a:lnTo>
                <a:lnTo>
                  <a:pt x="42" y="105"/>
                </a:lnTo>
                <a:lnTo>
                  <a:pt x="44" y="110"/>
                </a:lnTo>
                <a:lnTo>
                  <a:pt x="46" y="114"/>
                </a:lnTo>
                <a:lnTo>
                  <a:pt x="48" y="118"/>
                </a:lnTo>
                <a:lnTo>
                  <a:pt x="50" y="122"/>
                </a:lnTo>
                <a:lnTo>
                  <a:pt x="52" y="126"/>
                </a:lnTo>
                <a:lnTo>
                  <a:pt x="54" y="130"/>
                </a:lnTo>
                <a:lnTo>
                  <a:pt x="56" y="133"/>
                </a:lnTo>
                <a:lnTo>
                  <a:pt x="58" y="137"/>
                </a:lnTo>
                <a:lnTo>
                  <a:pt x="60" y="141"/>
                </a:lnTo>
                <a:lnTo>
                  <a:pt x="62" y="145"/>
                </a:lnTo>
                <a:lnTo>
                  <a:pt x="64" y="148"/>
                </a:lnTo>
                <a:lnTo>
                  <a:pt x="66" y="152"/>
                </a:lnTo>
                <a:lnTo>
                  <a:pt x="68" y="155"/>
                </a:lnTo>
                <a:lnTo>
                  <a:pt x="70" y="159"/>
                </a:lnTo>
                <a:lnTo>
                  <a:pt x="72" y="162"/>
                </a:lnTo>
                <a:lnTo>
                  <a:pt x="74" y="165"/>
                </a:lnTo>
                <a:lnTo>
                  <a:pt x="76" y="169"/>
                </a:lnTo>
                <a:lnTo>
                  <a:pt x="78" y="172"/>
                </a:lnTo>
                <a:lnTo>
                  <a:pt x="80" y="175"/>
                </a:lnTo>
                <a:lnTo>
                  <a:pt x="82" y="178"/>
                </a:lnTo>
                <a:lnTo>
                  <a:pt x="84" y="181"/>
                </a:lnTo>
                <a:lnTo>
                  <a:pt x="86" y="184"/>
                </a:lnTo>
                <a:lnTo>
                  <a:pt x="88" y="187"/>
                </a:lnTo>
                <a:lnTo>
                  <a:pt x="90" y="190"/>
                </a:lnTo>
                <a:lnTo>
                  <a:pt x="92" y="192"/>
                </a:lnTo>
                <a:lnTo>
                  <a:pt x="94" y="195"/>
                </a:lnTo>
                <a:lnTo>
                  <a:pt x="96" y="198"/>
                </a:lnTo>
                <a:lnTo>
                  <a:pt x="98" y="200"/>
                </a:lnTo>
                <a:lnTo>
                  <a:pt x="100" y="203"/>
                </a:lnTo>
                <a:lnTo>
                  <a:pt x="102" y="205"/>
                </a:lnTo>
                <a:lnTo>
                  <a:pt x="104" y="208"/>
                </a:lnTo>
                <a:lnTo>
                  <a:pt x="106" y="210"/>
                </a:lnTo>
                <a:lnTo>
                  <a:pt x="108" y="213"/>
                </a:lnTo>
                <a:lnTo>
                  <a:pt x="110" y="215"/>
                </a:lnTo>
                <a:lnTo>
                  <a:pt x="112" y="217"/>
                </a:lnTo>
                <a:lnTo>
                  <a:pt x="114" y="219"/>
                </a:lnTo>
                <a:lnTo>
                  <a:pt x="116" y="221"/>
                </a:lnTo>
                <a:lnTo>
                  <a:pt x="118" y="223"/>
                </a:lnTo>
                <a:lnTo>
                  <a:pt x="120" y="225"/>
                </a:lnTo>
                <a:lnTo>
                  <a:pt x="122" y="227"/>
                </a:lnTo>
                <a:lnTo>
                  <a:pt x="124" y="229"/>
                </a:lnTo>
                <a:lnTo>
                  <a:pt x="126" y="231"/>
                </a:lnTo>
                <a:lnTo>
                  <a:pt x="128" y="232"/>
                </a:lnTo>
                <a:lnTo>
                  <a:pt x="130" y="234"/>
                </a:lnTo>
                <a:lnTo>
                  <a:pt x="132" y="236"/>
                </a:lnTo>
                <a:lnTo>
                  <a:pt x="134" y="237"/>
                </a:lnTo>
                <a:lnTo>
                  <a:pt x="136" y="239"/>
                </a:lnTo>
                <a:lnTo>
                  <a:pt x="138" y="240"/>
                </a:lnTo>
                <a:lnTo>
                  <a:pt x="140" y="242"/>
                </a:lnTo>
                <a:lnTo>
                  <a:pt x="142" y="243"/>
                </a:lnTo>
                <a:lnTo>
                  <a:pt x="144" y="244"/>
                </a:lnTo>
                <a:lnTo>
                  <a:pt x="146" y="245"/>
                </a:lnTo>
                <a:lnTo>
                  <a:pt x="148" y="247"/>
                </a:lnTo>
                <a:lnTo>
                  <a:pt x="150" y="248"/>
                </a:lnTo>
                <a:lnTo>
                  <a:pt x="152" y="249"/>
                </a:lnTo>
                <a:lnTo>
                  <a:pt x="154" y="250"/>
                </a:lnTo>
                <a:lnTo>
                  <a:pt x="156" y="250"/>
                </a:lnTo>
                <a:lnTo>
                  <a:pt x="158" y="251"/>
                </a:lnTo>
                <a:lnTo>
                  <a:pt x="160" y="252"/>
                </a:lnTo>
                <a:lnTo>
                  <a:pt x="162" y="253"/>
                </a:lnTo>
                <a:lnTo>
                  <a:pt x="164" y="254"/>
                </a:lnTo>
                <a:lnTo>
                  <a:pt x="166" y="254"/>
                </a:lnTo>
                <a:lnTo>
                  <a:pt x="168" y="255"/>
                </a:lnTo>
                <a:lnTo>
                  <a:pt x="170" y="255"/>
                </a:lnTo>
                <a:lnTo>
                  <a:pt x="172" y="256"/>
                </a:lnTo>
                <a:lnTo>
                  <a:pt x="174" y="256"/>
                </a:lnTo>
                <a:lnTo>
                  <a:pt x="176" y="256"/>
                </a:lnTo>
                <a:lnTo>
                  <a:pt x="178" y="257"/>
                </a:lnTo>
                <a:lnTo>
                  <a:pt x="180" y="257"/>
                </a:lnTo>
                <a:lnTo>
                  <a:pt x="182" y="257"/>
                </a:lnTo>
                <a:lnTo>
                  <a:pt x="184" y="257"/>
                </a:lnTo>
                <a:lnTo>
                  <a:pt x="186" y="257"/>
                </a:lnTo>
                <a:lnTo>
                  <a:pt x="188" y="257"/>
                </a:lnTo>
                <a:lnTo>
                  <a:pt x="190" y="257"/>
                </a:lnTo>
                <a:lnTo>
                  <a:pt x="192" y="257"/>
                </a:lnTo>
                <a:lnTo>
                  <a:pt x="194" y="257"/>
                </a:lnTo>
                <a:lnTo>
                  <a:pt x="196" y="256"/>
                </a:lnTo>
                <a:lnTo>
                  <a:pt x="198" y="256"/>
                </a:lnTo>
                <a:lnTo>
                  <a:pt x="200" y="256"/>
                </a:lnTo>
                <a:lnTo>
                  <a:pt x="202" y="255"/>
                </a:lnTo>
                <a:lnTo>
                  <a:pt x="204" y="255"/>
                </a:lnTo>
                <a:lnTo>
                  <a:pt x="206" y="254"/>
                </a:lnTo>
                <a:lnTo>
                  <a:pt x="208" y="253"/>
                </a:lnTo>
                <a:lnTo>
                  <a:pt x="210" y="253"/>
                </a:lnTo>
                <a:lnTo>
                  <a:pt x="212" y="252"/>
                </a:lnTo>
                <a:lnTo>
                  <a:pt x="214" y="251"/>
                </a:lnTo>
                <a:lnTo>
                  <a:pt x="216" y="250"/>
                </a:lnTo>
                <a:lnTo>
                  <a:pt x="218" y="249"/>
                </a:lnTo>
                <a:lnTo>
                  <a:pt x="220" y="248"/>
                </a:lnTo>
                <a:lnTo>
                  <a:pt x="222" y="247"/>
                </a:lnTo>
                <a:lnTo>
                  <a:pt x="224" y="246"/>
                </a:lnTo>
                <a:lnTo>
                  <a:pt x="226" y="245"/>
                </a:lnTo>
                <a:lnTo>
                  <a:pt x="228" y="244"/>
                </a:lnTo>
                <a:lnTo>
                  <a:pt x="230" y="243"/>
                </a:lnTo>
                <a:lnTo>
                  <a:pt x="232" y="241"/>
                </a:lnTo>
                <a:lnTo>
                  <a:pt x="234" y="240"/>
                </a:lnTo>
                <a:lnTo>
                  <a:pt x="236" y="239"/>
                </a:lnTo>
                <a:lnTo>
                  <a:pt x="238" y="237"/>
                </a:lnTo>
                <a:lnTo>
                  <a:pt x="240" y="236"/>
                </a:lnTo>
                <a:lnTo>
                  <a:pt x="242" y="234"/>
                </a:lnTo>
                <a:lnTo>
                  <a:pt x="244" y="232"/>
                </a:lnTo>
                <a:lnTo>
                  <a:pt x="246" y="230"/>
                </a:lnTo>
                <a:lnTo>
                  <a:pt x="248" y="229"/>
                </a:lnTo>
                <a:lnTo>
                  <a:pt x="250" y="227"/>
                </a:lnTo>
                <a:lnTo>
                  <a:pt x="252" y="225"/>
                </a:lnTo>
                <a:lnTo>
                  <a:pt x="254" y="223"/>
                </a:lnTo>
                <a:lnTo>
                  <a:pt x="256" y="221"/>
                </a:lnTo>
                <a:lnTo>
                  <a:pt x="258" y="219"/>
                </a:lnTo>
                <a:lnTo>
                  <a:pt x="260" y="217"/>
                </a:lnTo>
                <a:lnTo>
                  <a:pt x="262" y="215"/>
                </a:lnTo>
                <a:lnTo>
                  <a:pt x="264" y="212"/>
                </a:lnTo>
                <a:lnTo>
                  <a:pt x="266" y="210"/>
                </a:lnTo>
                <a:lnTo>
                  <a:pt x="268" y="208"/>
                </a:lnTo>
                <a:lnTo>
                  <a:pt x="270" y="205"/>
                </a:lnTo>
                <a:lnTo>
                  <a:pt x="272" y="203"/>
                </a:lnTo>
                <a:lnTo>
                  <a:pt x="274" y="200"/>
                </a:lnTo>
                <a:lnTo>
                  <a:pt x="276" y="197"/>
                </a:lnTo>
                <a:lnTo>
                  <a:pt x="278" y="195"/>
                </a:lnTo>
                <a:lnTo>
                  <a:pt x="280" y="192"/>
                </a:lnTo>
                <a:lnTo>
                  <a:pt x="282" y="189"/>
                </a:lnTo>
                <a:lnTo>
                  <a:pt x="284" y="186"/>
                </a:lnTo>
                <a:lnTo>
                  <a:pt x="286" y="184"/>
                </a:lnTo>
                <a:lnTo>
                  <a:pt x="288" y="181"/>
                </a:lnTo>
                <a:lnTo>
                  <a:pt x="290" y="178"/>
                </a:lnTo>
                <a:lnTo>
                  <a:pt x="292" y="174"/>
                </a:lnTo>
                <a:lnTo>
                  <a:pt x="294" y="171"/>
                </a:lnTo>
                <a:lnTo>
                  <a:pt x="296" y="168"/>
                </a:lnTo>
                <a:lnTo>
                  <a:pt x="298" y="165"/>
                </a:lnTo>
                <a:lnTo>
                  <a:pt x="300" y="162"/>
                </a:lnTo>
                <a:lnTo>
                  <a:pt x="302" y="158"/>
                </a:lnTo>
                <a:lnTo>
                  <a:pt x="304" y="155"/>
                </a:lnTo>
                <a:lnTo>
                  <a:pt x="306" y="151"/>
                </a:lnTo>
                <a:lnTo>
                  <a:pt x="308" y="148"/>
                </a:lnTo>
                <a:lnTo>
                  <a:pt x="310" y="144"/>
                </a:lnTo>
                <a:lnTo>
                  <a:pt x="312" y="140"/>
                </a:lnTo>
                <a:lnTo>
                  <a:pt x="314" y="137"/>
                </a:lnTo>
                <a:lnTo>
                  <a:pt x="316" y="133"/>
                </a:lnTo>
                <a:lnTo>
                  <a:pt x="318" y="129"/>
                </a:lnTo>
                <a:lnTo>
                  <a:pt x="320" y="125"/>
                </a:lnTo>
                <a:lnTo>
                  <a:pt x="322" y="121"/>
                </a:lnTo>
                <a:lnTo>
                  <a:pt x="324" y="117"/>
                </a:lnTo>
                <a:lnTo>
                  <a:pt x="326" y="113"/>
                </a:lnTo>
                <a:lnTo>
                  <a:pt x="328" y="109"/>
                </a:lnTo>
                <a:lnTo>
                  <a:pt x="330" y="105"/>
                </a:lnTo>
                <a:lnTo>
                  <a:pt x="332" y="101"/>
                </a:lnTo>
                <a:lnTo>
                  <a:pt x="334" y="96"/>
                </a:lnTo>
                <a:lnTo>
                  <a:pt x="336" y="92"/>
                </a:lnTo>
                <a:lnTo>
                  <a:pt x="338" y="87"/>
                </a:lnTo>
                <a:lnTo>
                  <a:pt x="340" y="83"/>
                </a:lnTo>
                <a:lnTo>
                  <a:pt x="342" y="78"/>
                </a:lnTo>
                <a:lnTo>
                  <a:pt x="344" y="74"/>
                </a:lnTo>
                <a:lnTo>
                  <a:pt x="346" y="69"/>
                </a:lnTo>
                <a:lnTo>
                  <a:pt x="348" y="64"/>
                </a:lnTo>
                <a:lnTo>
                  <a:pt x="350" y="60"/>
                </a:lnTo>
                <a:lnTo>
                  <a:pt x="352" y="55"/>
                </a:lnTo>
                <a:lnTo>
                  <a:pt x="354" y="50"/>
                </a:lnTo>
                <a:lnTo>
                  <a:pt x="356" y="45"/>
                </a:lnTo>
                <a:lnTo>
                  <a:pt x="358" y="40"/>
                </a:lnTo>
                <a:lnTo>
                  <a:pt x="360" y="35"/>
                </a:lnTo>
                <a:lnTo>
                  <a:pt x="362" y="30"/>
                </a:lnTo>
                <a:lnTo>
                  <a:pt x="364" y="24"/>
                </a:lnTo>
                <a:lnTo>
                  <a:pt x="366" y="19"/>
                </a:lnTo>
                <a:lnTo>
                  <a:pt x="368" y="14"/>
                </a:lnTo>
                <a:lnTo>
                  <a:pt x="370" y="9"/>
                </a:lnTo>
                <a:lnTo>
                  <a:pt x="372" y="3"/>
                </a:lnTo>
                <a:lnTo>
                  <a:pt x="373" y="0"/>
                </a:lnTo>
              </a:path>
            </a:pathLst>
          </a:custGeom>
          <a:noFill/>
          <a:ln w="28575">
            <a:solidFill>
              <a:srgbClr val="FF000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C8334969-2231-494B-8889-51E25527CE46}"/>
              </a:ext>
            </a:extLst>
          </p:cNvPr>
          <p:cNvSpPr/>
          <p:nvPr/>
        </p:nvSpPr>
        <p:spPr>
          <a:xfrm>
            <a:off x="2727721" y="3250575"/>
            <a:ext cx="63922" cy="64407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9E9176F6-FA23-4354-B0C0-6AF3C4395494}"/>
              </a:ext>
            </a:extLst>
          </p:cNvPr>
          <p:cNvSpPr/>
          <p:nvPr/>
        </p:nvSpPr>
        <p:spPr>
          <a:xfrm>
            <a:off x="2517580" y="3447283"/>
            <a:ext cx="63922" cy="64407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86A386F1-BAEA-49F9-A2AF-F7873242F43A}"/>
              </a:ext>
            </a:extLst>
          </p:cNvPr>
          <p:cNvSpPr/>
          <p:nvPr/>
        </p:nvSpPr>
        <p:spPr>
          <a:xfrm>
            <a:off x="1380956" y="4558386"/>
            <a:ext cx="63922" cy="64407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8F9D066-6C2E-466D-A7BF-DE1990AE183E}"/>
              </a:ext>
            </a:extLst>
          </p:cNvPr>
          <p:cNvSpPr txBox="1"/>
          <p:nvPr/>
        </p:nvSpPr>
        <p:spPr>
          <a:xfrm>
            <a:off x="2350604" y="5641978"/>
            <a:ext cx="2173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Intersection points</a:t>
            </a:r>
            <a:br>
              <a:rPr lang="en-CA" sz="2000" dirty="0">
                <a:solidFill>
                  <a:srgbClr val="FF0000"/>
                </a:solidFill>
                <a:latin typeface="+mj-lt"/>
              </a:rPr>
            </a:br>
            <a:r>
              <a:rPr lang="en-CA" sz="2000" dirty="0">
                <a:solidFill>
                  <a:srgbClr val="FF0000"/>
                </a:solidFill>
                <a:latin typeface="+mj-lt"/>
              </a:rPr>
              <a:t>(SOLUTIONS!)</a:t>
            </a: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0B182228-048D-4885-BCB0-2133B8B87AD5}"/>
              </a:ext>
            </a:extLst>
          </p:cNvPr>
          <p:cNvSpPr/>
          <p:nvPr/>
        </p:nvSpPr>
        <p:spPr>
          <a:xfrm>
            <a:off x="2835965" y="3385930"/>
            <a:ext cx="1127870" cy="2392018"/>
          </a:xfrm>
          <a:custGeom>
            <a:avLst/>
            <a:gdLst>
              <a:gd name="connsiteX0" fmla="*/ 622852 w 1127870"/>
              <a:gd name="connsiteY0" fmla="*/ 2392018 h 2392018"/>
              <a:gd name="connsiteX1" fmla="*/ 1106557 w 1127870"/>
              <a:gd name="connsiteY1" fmla="*/ 1649896 h 2392018"/>
              <a:gd name="connsiteX2" fmla="*/ 0 w 1127870"/>
              <a:gd name="connsiteY2" fmla="*/ 0 h 239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870" h="2392018">
                <a:moveTo>
                  <a:pt x="622852" y="2392018"/>
                </a:moveTo>
                <a:cubicBezTo>
                  <a:pt x="916609" y="2220292"/>
                  <a:pt x="1210366" y="2048566"/>
                  <a:pt x="1106557" y="1649896"/>
                </a:cubicBezTo>
                <a:cubicBezTo>
                  <a:pt x="1002748" y="1251226"/>
                  <a:pt x="501374" y="62561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DAB9336-32C0-4723-8381-9B70CF8D3028}"/>
              </a:ext>
            </a:extLst>
          </p:cNvPr>
          <p:cNvSpPr/>
          <p:nvPr/>
        </p:nvSpPr>
        <p:spPr>
          <a:xfrm>
            <a:off x="2628900" y="3533361"/>
            <a:ext cx="1084267" cy="2241274"/>
          </a:xfrm>
          <a:custGeom>
            <a:avLst/>
            <a:gdLst>
              <a:gd name="connsiteX0" fmla="*/ 829917 w 1084267"/>
              <a:gd name="connsiteY0" fmla="*/ 2241274 h 2241274"/>
              <a:gd name="connsiteX1" fmla="*/ 1033670 w 1084267"/>
              <a:gd name="connsiteY1" fmla="*/ 1490869 h 2241274"/>
              <a:gd name="connsiteX2" fmla="*/ 0 w 1084267"/>
              <a:gd name="connsiteY2" fmla="*/ 0 h 224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67" h="2241274">
                <a:moveTo>
                  <a:pt x="829917" y="2241274"/>
                </a:moveTo>
                <a:cubicBezTo>
                  <a:pt x="1000953" y="2052844"/>
                  <a:pt x="1171990" y="1864415"/>
                  <a:pt x="1033670" y="1490869"/>
                </a:cubicBezTo>
                <a:cubicBezTo>
                  <a:pt x="895351" y="1117323"/>
                  <a:pt x="447675" y="558661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B52F6DF-F660-4026-A3ED-CDEE8E800F45}"/>
              </a:ext>
            </a:extLst>
          </p:cNvPr>
          <p:cNvSpPr txBox="1"/>
          <p:nvPr/>
        </p:nvSpPr>
        <p:spPr>
          <a:xfrm>
            <a:off x="200891" y="5642873"/>
            <a:ext cx="20110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Extraneous root, NOT a Solution!</a:t>
            </a: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AD05168E-BED6-4FB2-9DD0-D3BA9ED893CE}"/>
              </a:ext>
            </a:extLst>
          </p:cNvPr>
          <p:cNvSpPr/>
          <p:nvPr/>
        </p:nvSpPr>
        <p:spPr>
          <a:xfrm>
            <a:off x="1331939" y="4616726"/>
            <a:ext cx="461858" cy="1162878"/>
          </a:xfrm>
          <a:custGeom>
            <a:avLst/>
            <a:gdLst>
              <a:gd name="connsiteX0" fmla="*/ 213596 w 461858"/>
              <a:gd name="connsiteY0" fmla="*/ 1162878 h 1162878"/>
              <a:gd name="connsiteX1" fmla="*/ 457104 w 461858"/>
              <a:gd name="connsiteY1" fmla="*/ 740465 h 1162878"/>
              <a:gd name="connsiteX2" fmla="*/ 19783 w 461858"/>
              <a:gd name="connsiteY2" fmla="*/ 402535 h 1162878"/>
              <a:gd name="connsiteX3" fmla="*/ 69478 w 461858"/>
              <a:gd name="connsiteY3" fmla="*/ 0 h 1162878"/>
              <a:gd name="connsiteX4" fmla="*/ 69478 w 461858"/>
              <a:gd name="connsiteY4" fmla="*/ 0 h 116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8" h="1162878">
                <a:moveTo>
                  <a:pt x="213596" y="1162878"/>
                </a:moveTo>
                <a:cubicBezTo>
                  <a:pt x="351501" y="1015033"/>
                  <a:pt x="489406" y="867189"/>
                  <a:pt x="457104" y="740465"/>
                </a:cubicBezTo>
                <a:cubicBezTo>
                  <a:pt x="424802" y="613741"/>
                  <a:pt x="84387" y="525946"/>
                  <a:pt x="19783" y="402535"/>
                </a:cubicBezTo>
                <a:cubicBezTo>
                  <a:pt x="-44821" y="279124"/>
                  <a:pt x="69478" y="0"/>
                  <a:pt x="69478" y="0"/>
                </a:cubicBezTo>
                <a:lnTo>
                  <a:pt x="69478" y="0"/>
                </a:ln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4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7" grpId="0" animBg="1"/>
      <p:bldP spid="137" grpId="1" animBg="1"/>
      <p:bldP spid="138" grpId="0" animBg="1"/>
      <p:bldP spid="138" grpId="1" animBg="1"/>
      <p:bldP spid="140" grpId="0"/>
      <p:bldP spid="141" grpId="0"/>
      <p:bldP spid="127" grpId="0" animBg="1"/>
      <p:bldP spid="128" grpId="0" animBg="1"/>
      <p:bldP spid="143" grpId="0"/>
      <p:bldP spid="144" grpId="0"/>
      <p:bldP spid="151" grpId="0"/>
      <p:bldP spid="152" grpId="0"/>
      <p:bldP spid="154" grpId="0" animBg="1"/>
      <p:bldP spid="155" grpId="0" animBg="1"/>
      <p:bldP spid="156" grpId="0" animBg="1"/>
      <p:bldP spid="157" grpId="0" animBg="1"/>
      <p:bldP spid="158" grpId="0"/>
      <p:bldP spid="159" grpId="0" animBg="1"/>
      <p:bldP spid="160" grpId="0" animBg="1"/>
      <p:bldP spid="161" grpId="0"/>
      <p:bldP spid="1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DD184-1636-41E1-9159-098E6920BF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8342" y="194022"/>
            <a:ext cx="10086575" cy="973951"/>
          </a:xfrm>
        </p:spPr>
        <p:txBody>
          <a:bodyPr/>
          <a:lstStyle/>
          <a:p>
            <a:r>
              <a:rPr lang="en-CA" dirty="0"/>
              <a:t>Best way to check for extraneous roots is to plug the answer to the “other side” of the equation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D537DCB-38D1-4546-84BB-BEE19ED3C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088365"/>
              </p:ext>
            </p:extLst>
          </p:nvPr>
        </p:nvGraphicFramePr>
        <p:xfrm>
          <a:off x="2780854" y="996458"/>
          <a:ext cx="28511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53800" progId="Equation.DSMT4">
                  <p:embed/>
                </p:oleObj>
              </mc:Choice>
              <mc:Fallback>
                <p:oleObj name="Equation" r:id="rId3" imgW="91440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D537DCB-38D1-4546-84BB-BEE19ED3C5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854" y="996458"/>
                        <a:ext cx="28511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6874CD-B4EA-4C69-B224-51D2960ED57A}"/>
              </a:ext>
            </a:extLst>
          </p:cNvPr>
          <p:cNvSpPr txBox="1"/>
          <p:nvPr/>
        </p:nvSpPr>
        <p:spPr>
          <a:xfrm>
            <a:off x="1148183" y="1925176"/>
            <a:ext cx="30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This side of the equation is always positive.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AF336-882C-4A08-A432-9751B35C361F}"/>
              </a:ext>
            </a:extLst>
          </p:cNvPr>
          <p:cNvSpPr txBox="1"/>
          <p:nvPr/>
        </p:nvSpPr>
        <p:spPr>
          <a:xfrm>
            <a:off x="4382005" y="1914392"/>
            <a:ext cx="698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If you plug an answer to this side of the equation and get a negative value, then your answer should be an extraneous root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02485D7-9F53-46E0-BD34-044CF7EA81D8}"/>
              </a:ext>
            </a:extLst>
          </p:cNvPr>
          <p:cNvSpPr/>
          <p:nvPr/>
        </p:nvSpPr>
        <p:spPr>
          <a:xfrm rot="5400000">
            <a:off x="3141854" y="993623"/>
            <a:ext cx="424452" cy="1529123"/>
          </a:xfrm>
          <a:prstGeom prst="rightBrace">
            <a:avLst>
              <a:gd name="adj1" fmla="val 4401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AB9361A-83C5-4604-B96A-049440F4914F}"/>
              </a:ext>
            </a:extLst>
          </p:cNvPr>
          <p:cNvSpPr/>
          <p:nvPr/>
        </p:nvSpPr>
        <p:spPr>
          <a:xfrm rot="5400000">
            <a:off x="4750885" y="1042299"/>
            <a:ext cx="424452" cy="1337786"/>
          </a:xfrm>
          <a:prstGeom prst="rightBrace">
            <a:avLst>
              <a:gd name="adj1" fmla="val 4401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4D3126-7A3F-4017-BDF5-9F191B916CBA}"/>
              </a:ext>
            </a:extLst>
          </p:cNvPr>
          <p:cNvSpPr txBox="1">
            <a:spLocks/>
          </p:cNvSpPr>
          <p:nvPr/>
        </p:nvSpPr>
        <p:spPr>
          <a:xfrm>
            <a:off x="363710" y="2669837"/>
            <a:ext cx="10086575" cy="9739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In contrast, cases with “infinite solutions” will occur when you have two different graphs overlapping each other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280E6B9-F388-430B-8F54-EB910C61A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73358"/>
              </p:ext>
            </p:extLst>
          </p:nvPr>
        </p:nvGraphicFramePr>
        <p:xfrm>
          <a:off x="727075" y="3471863"/>
          <a:ext cx="2387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680" imgH="253800" progId="Equation.DSMT4">
                  <p:embed/>
                </p:oleObj>
              </mc:Choice>
              <mc:Fallback>
                <p:oleObj name="Equation" r:id="rId5" imgW="10666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280E6B9-F388-430B-8F54-EB910C61A4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3471863"/>
                        <a:ext cx="2387600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" name="Picture 96">
            <a:extLst>
              <a:ext uri="{FF2B5EF4-FFF2-40B4-BE49-F238E27FC236}">
                <a16:creationId xmlns:a16="http://schemas.microsoft.com/office/drawing/2014/main" id="{12BF0936-E5B9-4157-8CC4-5DDC106DA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074" y="4005071"/>
            <a:ext cx="2679065" cy="2762327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D1F8132-DD16-4F64-AC28-78F2440BF9EE}"/>
              </a:ext>
            </a:extLst>
          </p:cNvPr>
          <p:cNvGrpSpPr/>
          <p:nvPr/>
        </p:nvGrpSpPr>
        <p:grpSpPr>
          <a:xfrm>
            <a:off x="1335024" y="3991356"/>
            <a:ext cx="1714500" cy="1632531"/>
            <a:chOff x="1335024" y="3991356"/>
            <a:chExt cx="1714500" cy="1632531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834B61F-0982-421D-858E-EF5BD77A2952}"/>
                </a:ext>
              </a:extLst>
            </p:cNvPr>
            <p:cNvCxnSpPr>
              <a:cxnSpLocks/>
            </p:cNvCxnSpPr>
            <p:nvPr/>
          </p:nvCxnSpPr>
          <p:spPr>
            <a:xfrm>
              <a:off x="1335024" y="4005071"/>
              <a:ext cx="849496" cy="16188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46A1195-F997-4B21-8759-99D6FCC5A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4521" y="3991356"/>
              <a:ext cx="865003" cy="16325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5" name="Object 104">
            <a:extLst>
              <a:ext uri="{FF2B5EF4-FFF2-40B4-BE49-F238E27FC236}">
                <a16:creationId xmlns:a16="http://schemas.microsoft.com/office/drawing/2014/main" id="{C6989B92-CF4C-464C-8150-F44FE2CEED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716304"/>
              </p:ext>
            </p:extLst>
          </p:nvPr>
        </p:nvGraphicFramePr>
        <p:xfrm>
          <a:off x="3051553" y="3792444"/>
          <a:ext cx="1130967" cy="36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253800" progId="Equation.DSMT4">
                  <p:embed/>
                </p:oleObj>
              </mc:Choice>
              <mc:Fallback>
                <p:oleObj name="Equation" r:id="rId8" imgW="787320" imgH="253800" progId="Equation.DSMT4">
                  <p:embed/>
                  <p:pic>
                    <p:nvPicPr>
                      <p:cNvPr id="105" name="Object 104">
                        <a:extLst>
                          <a:ext uri="{FF2B5EF4-FFF2-40B4-BE49-F238E27FC236}">
                            <a16:creationId xmlns:a16="http://schemas.microsoft.com/office/drawing/2014/main" id="{C6989B92-CF4C-464C-8150-F44FE2CEE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553" y="3792444"/>
                        <a:ext cx="1130967" cy="364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4C357ED-9641-4B3B-979E-5A0C8991E61F}"/>
              </a:ext>
            </a:extLst>
          </p:cNvPr>
          <p:cNvCxnSpPr>
            <a:cxnSpLocks/>
          </p:cNvCxnSpPr>
          <p:nvPr/>
        </p:nvCxnSpPr>
        <p:spPr>
          <a:xfrm flipH="1">
            <a:off x="1606111" y="3974661"/>
            <a:ext cx="1449580" cy="27488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110">
            <a:extLst>
              <a:ext uri="{FF2B5EF4-FFF2-40B4-BE49-F238E27FC236}">
                <a16:creationId xmlns:a16="http://schemas.microsoft.com/office/drawing/2014/main" id="{1F4CC237-F1EA-42BD-AE68-7A3E2349B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126670"/>
              </p:ext>
            </p:extLst>
          </p:nvPr>
        </p:nvGraphicFramePr>
        <p:xfrm>
          <a:off x="658372" y="6490600"/>
          <a:ext cx="947738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03040" progId="Equation.DSMT4">
                  <p:embed/>
                </p:oleObj>
              </mc:Choice>
              <mc:Fallback>
                <p:oleObj name="Equation" r:id="rId10" imgW="660240" imgH="203040" progId="Equation.DSMT4">
                  <p:embed/>
                  <p:pic>
                    <p:nvPicPr>
                      <p:cNvPr id="111" name="Object 110">
                        <a:extLst>
                          <a:ext uri="{FF2B5EF4-FFF2-40B4-BE49-F238E27FC236}">
                            <a16:creationId xmlns:a16="http://schemas.microsoft.com/office/drawing/2014/main" id="{1F4CC237-F1EA-42BD-AE68-7A3E2349B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72" y="6490600"/>
                        <a:ext cx="947738" cy="290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FC3B8E2D-4E66-4431-A295-CDE79D30F3FA}"/>
              </a:ext>
            </a:extLst>
          </p:cNvPr>
          <p:cNvSpPr txBox="1"/>
          <p:nvPr/>
        </p:nvSpPr>
        <p:spPr>
          <a:xfrm>
            <a:off x="4285175" y="3450703"/>
            <a:ext cx="698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Graphically, you can see the two graphs overlap each other, this means that it will have infinite solutions in that part</a:t>
            </a:r>
          </a:p>
        </p:txBody>
      </p:sp>
      <p:graphicFrame>
        <p:nvGraphicFramePr>
          <p:cNvPr id="113" name="Object 112">
            <a:extLst>
              <a:ext uri="{FF2B5EF4-FFF2-40B4-BE49-F238E27FC236}">
                <a16:creationId xmlns:a16="http://schemas.microsoft.com/office/drawing/2014/main" id="{30D4FC91-B5CA-4AE8-AD75-97D6DA2FB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484855"/>
              </p:ext>
            </p:extLst>
          </p:nvPr>
        </p:nvGraphicFramePr>
        <p:xfrm>
          <a:off x="6218093" y="4097034"/>
          <a:ext cx="2387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680" imgH="253800" progId="Equation.DSMT4">
                  <p:embed/>
                </p:oleObj>
              </mc:Choice>
              <mc:Fallback>
                <p:oleObj name="Equation" r:id="rId12" imgW="1066680" imgH="253800" progId="Equation.DSMT4">
                  <p:embed/>
                  <p:pic>
                    <p:nvPicPr>
                      <p:cNvPr id="113" name="Object 112">
                        <a:extLst>
                          <a:ext uri="{FF2B5EF4-FFF2-40B4-BE49-F238E27FC236}">
                            <a16:creationId xmlns:a16="http://schemas.microsoft.com/office/drawing/2014/main" id="{30D4FC91-B5CA-4AE8-AD75-97D6DA2FB5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093" y="4097034"/>
                        <a:ext cx="2387600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id="{276A75AA-4430-4401-A8BA-26BECF187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433733"/>
              </p:ext>
            </p:extLst>
          </p:nvPr>
        </p:nvGraphicFramePr>
        <p:xfrm>
          <a:off x="4118642" y="4699999"/>
          <a:ext cx="22733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15920" imgH="177480" progId="Equation.DSMT4">
                  <p:embed/>
                </p:oleObj>
              </mc:Choice>
              <mc:Fallback>
                <p:oleObj name="Equation" r:id="rId13" imgW="1015920" imgH="177480" progId="Equation.DSMT4">
                  <p:embed/>
                  <p:pic>
                    <p:nvPicPr>
                      <p:cNvPr id="114" name="Object 113">
                        <a:extLst>
                          <a:ext uri="{FF2B5EF4-FFF2-40B4-BE49-F238E27FC236}">
                            <a16:creationId xmlns:a16="http://schemas.microsoft.com/office/drawing/2014/main" id="{276A75AA-4430-4401-A8BA-26BECF187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642" y="4699999"/>
                        <a:ext cx="2273300" cy="398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>
            <a:extLst>
              <a:ext uri="{FF2B5EF4-FFF2-40B4-BE49-F238E27FC236}">
                <a16:creationId xmlns:a16="http://schemas.microsoft.com/office/drawing/2014/main" id="{02F12713-E6B2-4A76-8D4C-8F7AB4C52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953381"/>
              </p:ext>
            </p:extLst>
          </p:nvPr>
        </p:nvGraphicFramePr>
        <p:xfrm>
          <a:off x="7393625" y="4665359"/>
          <a:ext cx="27844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44520" imgH="253800" progId="Equation.DSMT4">
                  <p:embed/>
                </p:oleObj>
              </mc:Choice>
              <mc:Fallback>
                <p:oleObj name="Equation" r:id="rId15" imgW="1244520" imgH="253800" progId="Equation.DSMT4">
                  <p:embed/>
                  <p:pic>
                    <p:nvPicPr>
                      <p:cNvPr id="115" name="Object 114">
                        <a:extLst>
                          <a:ext uri="{FF2B5EF4-FFF2-40B4-BE49-F238E27FC236}">
                            <a16:creationId xmlns:a16="http://schemas.microsoft.com/office/drawing/2014/main" id="{02F12713-E6B2-4A76-8D4C-8F7AB4C525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3625" y="4665359"/>
                        <a:ext cx="2784475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id="{76F30B50-2A1D-4910-8522-8775F45BC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21345"/>
              </p:ext>
            </p:extLst>
          </p:nvPr>
        </p:nvGraphicFramePr>
        <p:xfrm>
          <a:off x="4951024" y="5121546"/>
          <a:ext cx="9366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116" name="Object 115">
                        <a:extLst>
                          <a:ext uri="{FF2B5EF4-FFF2-40B4-BE49-F238E27FC236}">
                            <a16:creationId xmlns:a16="http://schemas.microsoft.com/office/drawing/2014/main" id="{76F30B50-2A1D-4910-8522-8775F45BC1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024" y="5121546"/>
                        <a:ext cx="936625" cy="398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>
            <a:extLst>
              <a:ext uri="{FF2B5EF4-FFF2-40B4-BE49-F238E27FC236}">
                <a16:creationId xmlns:a16="http://schemas.microsoft.com/office/drawing/2014/main" id="{16B0E55D-E1DF-483A-98D6-9C6CAE42E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885343"/>
              </p:ext>
            </p:extLst>
          </p:nvPr>
        </p:nvGraphicFramePr>
        <p:xfrm>
          <a:off x="4963111" y="5543093"/>
          <a:ext cx="79533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55320" imgH="177480" progId="Equation.DSMT4">
                  <p:embed/>
                </p:oleObj>
              </mc:Choice>
              <mc:Fallback>
                <p:oleObj name="Equation" r:id="rId19" imgW="355320" imgH="177480" progId="Equation.DSMT4">
                  <p:embed/>
                  <p:pic>
                    <p:nvPicPr>
                      <p:cNvPr id="117" name="Object 116">
                        <a:extLst>
                          <a:ext uri="{FF2B5EF4-FFF2-40B4-BE49-F238E27FC236}">
                            <a16:creationId xmlns:a16="http://schemas.microsoft.com/office/drawing/2014/main" id="{16B0E55D-E1DF-483A-98D6-9C6CAE42E0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111" y="5543093"/>
                        <a:ext cx="795337" cy="398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>
            <a:extLst>
              <a:ext uri="{FF2B5EF4-FFF2-40B4-BE49-F238E27FC236}">
                <a16:creationId xmlns:a16="http://schemas.microsoft.com/office/drawing/2014/main" id="{83FB84FF-70A3-4DDD-8154-A1841090BA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03904"/>
              </p:ext>
            </p:extLst>
          </p:nvPr>
        </p:nvGraphicFramePr>
        <p:xfrm>
          <a:off x="8080664" y="5136868"/>
          <a:ext cx="20732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27000" imgH="177480" progId="Equation.DSMT4">
                  <p:embed/>
                </p:oleObj>
              </mc:Choice>
              <mc:Fallback>
                <p:oleObj name="Equation" r:id="rId21" imgW="927000" imgH="177480" progId="Equation.DSMT4">
                  <p:embed/>
                  <p:pic>
                    <p:nvPicPr>
                      <p:cNvPr id="118" name="Object 117">
                        <a:extLst>
                          <a:ext uri="{FF2B5EF4-FFF2-40B4-BE49-F238E27FC236}">
                            <a16:creationId xmlns:a16="http://schemas.microsoft.com/office/drawing/2014/main" id="{83FB84FF-70A3-4DDD-8154-A1841090B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664" y="5136868"/>
                        <a:ext cx="2073275" cy="398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>
            <a:extLst>
              <a:ext uri="{FF2B5EF4-FFF2-40B4-BE49-F238E27FC236}">
                <a16:creationId xmlns:a16="http://schemas.microsoft.com/office/drawing/2014/main" id="{89C17E06-D3BC-4BC3-90DD-C436899AF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574648"/>
              </p:ext>
            </p:extLst>
          </p:nvPr>
        </p:nvGraphicFramePr>
        <p:xfrm>
          <a:off x="8535482" y="5498479"/>
          <a:ext cx="11636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20560" imgH="164880" progId="Equation.DSMT4">
                  <p:embed/>
                </p:oleObj>
              </mc:Choice>
              <mc:Fallback>
                <p:oleObj name="Equation" r:id="rId23" imgW="520560" imgH="164880" progId="Equation.DSMT4">
                  <p:embed/>
                  <p:pic>
                    <p:nvPicPr>
                      <p:cNvPr id="119" name="Object 118">
                        <a:extLst>
                          <a:ext uri="{FF2B5EF4-FFF2-40B4-BE49-F238E27FC236}">
                            <a16:creationId xmlns:a16="http://schemas.microsoft.com/office/drawing/2014/main" id="{89C17E06-D3BC-4BC3-90DD-C436899AF2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482" y="5498479"/>
                        <a:ext cx="1163637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Box 119">
            <a:extLst>
              <a:ext uri="{FF2B5EF4-FFF2-40B4-BE49-F238E27FC236}">
                <a16:creationId xmlns:a16="http://schemas.microsoft.com/office/drawing/2014/main" id="{630F873D-9695-4BFA-8320-163149C5FF77}"/>
              </a:ext>
            </a:extLst>
          </p:cNvPr>
          <p:cNvSpPr txBox="1"/>
          <p:nvPr/>
        </p:nvSpPr>
        <p:spPr>
          <a:xfrm>
            <a:off x="4598199" y="6006840"/>
            <a:ext cx="69847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Algebraically, you will have an equation with no variables and both sides are equal </a:t>
            </a: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 Infinite solutions!!</a:t>
            </a:r>
            <a:endParaRPr lang="en-CA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624865-3783-09EB-0F1A-1D81EFFEAB43}"/>
                  </a:ext>
                </a:extLst>
              </p14:cNvPr>
              <p14:cNvContentPartPr/>
              <p14:nvPr/>
            </p14:nvContentPartPr>
            <p14:xfrm>
              <a:off x="2471400" y="438840"/>
              <a:ext cx="7801560" cy="6377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624865-3783-09EB-0F1A-1D81EFFEAB4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62040" y="429480"/>
                <a:ext cx="7820280" cy="63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31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12" grpId="0"/>
      <p:bldP spid="1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176" y="188640"/>
            <a:ext cx="8363272" cy="634082"/>
          </a:xfrm>
        </p:spPr>
        <p:txBody>
          <a:bodyPr/>
          <a:lstStyle/>
          <a:p>
            <a:r>
              <a:rPr lang="en-CA" dirty="0"/>
              <a:t>Practice: Solve each of the following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1775520" y="1065213"/>
          <a:ext cx="3213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13000" imgH="533160" progId="Equation.DSMT4">
                  <p:embed/>
                </p:oleObj>
              </mc:Choice>
              <mc:Fallback>
                <p:oleObj name="Equation" r:id="rId3" imgW="3213000" imgH="533160" progId="Equation.DSMT4">
                  <p:embed/>
                  <p:pic>
                    <p:nvPicPr>
                      <p:cNvPr id="1075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1065213"/>
                        <a:ext cx="3213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6555308" y="1065213"/>
          <a:ext cx="3213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13000" imgH="533160" progId="Equation.DSMT4">
                  <p:embed/>
                </p:oleObj>
              </mc:Choice>
              <mc:Fallback>
                <p:oleObj name="Equation" r:id="rId5" imgW="3213000" imgH="533160" progId="Equation.DSMT4">
                  <p:embed/>
                  <p:pic>
                    <p:nvPicPr>
                      <p:cNvPr id="107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308" y="1065213"/>
                        <a:ext cx="3213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1883172" y="2708920"/>
          <a:ext cx="3060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60360" imgH="660240" progId="Equation.DSMT4">
                  <p:embed/>
                </p:oleObj>
              </mc:Choice>
              <mc:Fallback>
                <p:oleObj name="Equation" r:id="rId7" imgW="3060360" imgH="660240" progId="Equation.DSMT4">
                  <p:embed/>
                  <p:pic>
                    <p:nvPicPr>
                      <p:cNvPr id="107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172" y="2708920"/>
                        <a:ext cx="3060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6456040" y="2768600"/>
          <a:ext cx="3327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27120" imgH="660240" progId="Equation.DSMT4">
                  <p:embed/>
                </p:oleObj>
              </mc:Choice>
              <mc:Fallback>
                <p:oleObj name="Equation" r:id="rId9" imgW="3327120" imgH="660240" progId="Equation.DSMT4">
                  <p:embed/>
                  <p:pic>
                    <p:nvPicPr>
                      <p:cNvPr id="107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040" y="2768600"/>
                        <a:ext cx="3327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450036"/>
              </p:ext>
            </p:extLst>
          </p:nvPr>
        </p:nvGraphicFramePr>
        <p:xfrm>
          <a:off x="1953550" y="4508500"/>
          <a:ext cx="2755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55800" imgH="660240" progId="Equation.DSMT4">
                  <p:embed/>
                </p:oleObj>
              </mc:Choice>
              <mc:Fallback>
                <p:oleObj name="Equation" r:id="rId11" imgW="2755800" imgH="660240" progId="Equation.DSMT4">
                  <p:embed/>
                  <p:pic>
                    <p:nvPicPr>
                      <p:cNvPr id="107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550" y="4508500"/>
                        <a:ext cx="2755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35663782-B76E-4FBD-91E1-C50457AA3A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964778"/>
              </p:ext>
            </p:extLst>
          </p:nvPr>
        </p:nvGraphicFramePr>
        <p:xfrm>
          <a:off x="6401484" y="4478338"/>
          <a:ext cx="3124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124080" imgH="660240" progId="Equation.DSMT4">
                  <p:embed/>
                </p:oleObj>
              </mc:Choice>
              <mc:Fallback>
                <p:oleObj name="Equation" r:id="rId13" imgW="3124080" imgH="66024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35663782-B76E-4FBD-91E1-C50457AA3A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1484" y="4478338"/>
                        <a:ext cx="3124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B7F440-F017-D3A3-3247-795296F59C3A}"/>
                  </a:ext>
                </a:extLst>
              </p14:cNvPr>
              <p14:cNvContentPartPr/>
              <p14:nvPr/>
            </p14:nvContentPartPr>
            <p14:xfrm>
              <a:off x="2055240" y="1675800"/>
              <a:ext cx="7517880" cy="3587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B7F440-F017-D3A3-3247-795296F59C3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45880" y="1666440"/>
                <a:ext cx="7536600" cy="36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903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1507" y="332656"/>
            <a:ext cx="7732685" cy="648072"/>
          </a:xfrm>
        </p:spPr>
        <p:txBody>
          <a:bodyPr>
            <a:normAutofit/>
          </a:bodyPr>
          <a:lstStyle/>
          <a:p>
            <a:r>
              <a:rPr lang="en-CA" sz="3200" dirty="0"/>
              <a:t>Solve: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43672" y="421928"/>
          <a:ext cx="2616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558720" progId="Equation.DSMT4">
                  <p:embed/>
                </p:oleObj>
              </mc:Choice>
              <mc:Fallback>
                <p:oleObj name="Equation" r:id="rId3" imgW="261612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72" y="421928"/>
                        <a:ext cx="26162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775520" y="1268125"/>
          <a:ext cx="2489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89040" imgH="342720" progId="Equation.DSMT4">
                  <p:embed/>
                </p:oleObj>
              </mc:Choice>
              <mc:Fallback>
                <p:oleObj name="Equation" r:id="rId5" imgW="2489040" imgH="342720" progId="Equation.DSMT4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1268125"/>
                        <a:ext cx="2489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610696" y="1138238"/>
          <a:ext cx="314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49280" imgH="533160" progId="Equation.DSMT4">
                  <p:embed/>
                </p:oleObj>
              </mc:Choice>
              <mc:Fallback>
                <p:oleObj name="Equation" r:id="rId7" imgW="3149280" imgH="533160" progId="Equation.DSMT4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696" y="1138238"/>
                        <a:ext cx="3149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5591944" y="1700808"/>
          <a:ext cx="278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81000" imgH="342720" progId="Equation.DSMT4">
                  <p:embed/>
                </p:oleObj>
              </mc:Choice>
              <mc:Fallback>
                <p:oleObj name="Equation" r:id="rId9" imgW="2781000" imgH="342720" progId="Equation.DSMT4">
                  <p:embed/>
                  <p:pic>
                    <p:nvPicPr>
                      <p:cNvPr id="35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944" y="1700808"/>
                        <a:ext cx="2781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6384032" y="2214563"/>
          <a:ext cx="176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65080" imgH="342720" progId="Equation.DSMT4">
                  <p:embed/>
                </p:oleObj>
              </mc:Choice>
              <mc:Fallback>
                <p:oleObj name="Equation" r:id="rId11" imgW="1765080" imgH="342720" progId="Equation.DSMT4">
                  <p:embed/>
                  <p:pic>
                    <p:nvPicPr>
                      <p:cNvPr id="358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2" y="2214563"/>
                        <a:ext cx="1765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6363444" y="2798068"/>
          <a:ext cx="1028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28520" imgH="342720" progId="Equation.DSMT4">
                  <p:embed/>
                </p:oleObj>
              </mc:Choice>
              <mc:Fallback>
                <p:oleObj name="Equation" r:id="rId13" imgW="1028520" imgH="342720" progId="Equation.DSMT4">
                  <p:embed/>
                  <p:pic>
                    <p:nvPicPr>
                      <p:cNvPr id="35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444" y="2798068"/>
                        <a:ext cx="1028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6528048" y="3140968"/>
          <a:ext cx="2019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19240" imgH="939600" progId="Equation.DSMT4">
                  <p:embed/>
                </p:oleObj>
              </mc:Choice>
              <mc:Fallback>
                <p:oleObj name="Equation" r:id="rId15" imgW="2019240" imgH="939600" progId="Equation.DSMT4">
                  <p:embed/>
                  <p:pic>
                    <p:nvPicPr>
                      <p:cNvPr id="358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3140968"/>
                        <a:ext cx="20193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2261603" y="1730087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1840" imgH="342720" progId="Equation.DSMT4">
                  <p:embed/>
                </p:oleObj>
              </mc:Choice>
              <mc:Fallback>
                <p:oleObj name="Equation" r:id="rId17" imgW="2031840" imgH="342720" progId="Equation.DSMT4">
                  <p:embed/>
                  <p:pic>
                    <p:nvPicPr>
                      <p:cNvPr id="358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603" y="1730087"/>
                        <a:ext cx="2032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2264560" y="2205299"/>
          <a:ext cx="1473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73120" imgH="342720" progId="Equation.DSMT4">
                  <p:embed/>
                </p:oleObj>
              </mc:Choice>
              <mc:Fallback>
                <p:oleObj name="Equation" r:id="rId19" imgW="1473120" imgH="342720" progId="Equation.DSMT4">
                  <p:embed/>
                  <p:pic>
                    <p:nvPicPr>
                      <p:cNvPr id="358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560" y="2205299"/>
                        <a:ext cx="1473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2267998" y="2666314"/>
          <a:ext cx="1270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9720" imgH="342720" progId="Equation.DSMT4">
                  <p:embed/>
                </p:oleObj>
              </mc:Choice>
              <mc:Fallback>
                <p:oleObj name="Equation" r:id="rId21" imgW="1269720" imgH="342720" progId="Equation.DSMT4">
                  <p:embed/>
                  <p:pic>
                    <p:nvPicPr>
                      <p:cNvPr id="35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998" y="2666314"/>
                        <a:ext cx="1270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33933" y="4012441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Check:</a:t>
            </a:r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1663790" y="4491986"/>
          <a:ext cx="415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152600" imgH="609480" progId="Equation.DSMT4">
                  <p:embed/>
                </p:oleObj>
              </mc:Choice>
              <mc:Fallback>
                <p:oleObj name="Equation" r:id="rId23" imgW="4152600" imgH="609480" progId="Equation.DSMT4">
                  <p:embed/>
                  <p:pic>
                    <p:nvPicPr>
                      <p:cNvPr id="35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90" y="4491986"/>
                        <a:ext cx="41529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2535125" y="5170654"/>
          <a:ext cx="3251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251160" imgH="558720" progId="Equation.DSMT4">
                  <p:embed/>
                </p:oleObj>
              </mc:Choice>
              <mc:Fallback>
                <p:oleObj name="Equation" r:id="rId25" imgW="3251160" imgH="558720" progId="Equation.DSMT4">
                  <p:embed/>
                  <p:pic>
                    <p:nvPicPr>
                      <p:cNvPr id="35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125" y="5170654"/>
                        <a:ext cx="3251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711358" y="5854891"/>
            <a:ext cx="20088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dirty="0"/>
              <a:t>No Solution</a:t>
            </a:r>
          </a:p>
        </p:txBody>
      </p:sp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6258491" y="4489473"/>
          <a:ext cx="4292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292280" imgH="609480" progId="Equation.DSMT4">
                  <p:embed/>
                </p:oleObj>
              </mc:Choice>
              <mc:Fallback>
                <p:oleObj name="Equation" r:id="rId27" imgW="4292280" imgH="609480" progId="Equation.DSMT4">
                  <p:embed/>
                  <p:pic>
                    <p:nvPicPr>
                      <p:cNvPr id="358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491" y="4489473"/>
                        <a:ext cx="4292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6788150" y="5208588"/>
          <a:ext cx="322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225600" imgH="558720" progId="Equation.DSMT4">
                  <p:embed/>
                </p:oleObj>
              </mc:Choice>
              <mc:Fallback>
                <p:oleObj name="Equation" r:id="rId29" imgW="3225600" imgH="558720" progId="Equation.DSMT4">
                  <p:embed/>
                  <p:pic>
                    <p:nvPicPr>
                      <p:cNvPr id="358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150" y="5208588"/>
                        <a:ext cx="32258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7" name="Object 17"/>
          <p:cNvGraphicFramePr>
            <a:graphicFrameLocks noChangeAspect="1"/>
          </p:cNvGraphicFramePr>
          <p:nvPr/>
        </p:nvGraphicFramePr>
        <p:xfrm>
          <a:off x="7080581" y="5807075"/>
          <a:ext cx="2552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552400" imgH="558720" progId="Equation.DSMT4">
                  <p:embed/>
                </p:oleObj>
              </mc:Choice>
              <mc:Fallback>
                <p:oleObj name="Equation" r:id="rId31" imgW="2552400" imgH="558720" progId="Equation.DSMT4">
                  <p:embed/>
                  <p:pic>
                    <p:nvPicPr>
                      <p:cNvPr id="358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581" y="5807075"/>
                        <a:ext cx="25527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895429" y="3111354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Extraneous Root</a:t>
            </a:r>
          </a:p>
        </p:txBody>
      </p:sp>
    </p:spTree>
    <p:extLst>
      <p:ext uri="{BB962C8B-B14F-4D97-AF65-F5344CB8AC3E}">
        <p14:creationId xmlns:p14="http://schemas.microsoft.com/office/powerpoint/2010/main" val="1645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3513" y="260651"/>
            <a:ext cx="2376264" cy="638651"/>
          </a:xfrm>
        </p:spPr>
        <p:txBody>
          <a:bodyPr>
            <a:normAutofit/>
          </a:bodyPr>
          <a:lstStyle/>
          <a:p>
            <a:r>
              <a:rPr lang="en-CA" sz="3200" dirty="0"/>
              <a:t>Solve: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23084" y="349920"/>
          <a:ext cx="2628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720" imgH="558720" progId="Equation.DSMT4">
                  <p:embed/>
                </p:oleObj>
              </mc:Choice>
              <mc:Fallback>
                <p:oleObj name="Equation" r:id="rId3" imgW="262872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3084" y="349920"/>
                        <a:ext cx="2628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423592" y="1174509"/>
          <a:ext cx="2501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01640" imgH="342720" progId="Equation.DSMT4">
                  <p:embed/>
                </p:oleObj>
              </mc:Choice>
              <mc:Fallback>
                <p:oleObj name="Equation" r:id="rId5" imgW="2501640" imgH="342720" progId="Equation.DSMT4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174509"/>
                        <a:ext cx="2501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6383338" y="1076325"/>
          <a:ext cx="314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49280" imgH="533160" progId="Equation.DSMT4">
                  <p:embed/>
                </p:oleObj>
              </mc:Choice>
              <mc:Fallback>
                <p:oleObj name="Equation" r:id="rId7" imgW="3149280" imgH="533160" progId="Equation.DSMT4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1076325"/>
                        <a:ext cx="3149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6339036" y="1700808"/>
          <a:ext cx="278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81000" imgH="342720" progId="Equation.DSMT4">
                  <p:embed/>
                </p:oleObj>
              </mc:Choice>
              <mc:Fallback>
                <p:oleObj name="Equation" r:id="rId9" imgW="2781000" imgH="342720" progId="Equation.DSMT4">
                  <p:embed/>
                  <p:pic>
                    <p:nvPicPr>
                      <p:cNvPr id="36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9036" y="1700808"/>
                        <a:ext cx="2781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2440527" y="1649721"/>
          <a:ext cx="1752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52480" imgH="342720" progId="Equation.DSMT4">
                  <p:embed/>
                </p:oleObj>
              </mc:Choice>
              <mc:Fallback>
                <p:oleObj name="Equation" r:id="rId11" imgW="1752480" imgH="342720" progId="Equation.DSMT4">
                  <p:embed/>
                  <p:pic>
                    <p:nvPicPr>
                      <p:cNvPr id="368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527" y="1649721"/>
                        <a:ext cx="1752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2452234" y="2096847"/>
          <a:ext cx="1257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57120" imgH="342720" progId="Equation.DSMT4">
                  <p:embed/>
                </p:oleObj>
              </mc:Choice>
              <mc:Fallback>
                <p:oleObj name="Equation" r:id="rId13" imgW="1257120" imgH="342720" progId="Equation.DSMT4">
                  <p:embed/>
                  <p:pic>
                    <p:nvPicPr>
                      <p:cNvPr id="36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234" y="2096847"/>
                        <a:ext cx="1257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2658850" y="2558809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38080" imgH="342720" progId="Equation.DSMT4">
                  <p:embed/>
                </p:oleObj>
              </mc:Choice>
              <mc:Fallback>
                <p:oleObj name="Equation" r:id="rId15" imgW="838080" imgH="342720" progId="Equation.DSMT4">
                  <p:embed/>
                  <p:pic>
                    <p:nvPicPr>
                      <p:cNvPr id="368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850" y="2558809"/>
                        <a:ext cx="838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6888088" y="2176463"/>
          <a:ext cx="1943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42920" imgH="342720" progId="Equation.DSMT4">
                  <p:embed/>
                </p:oleObj>
              </mc:Choice>
              <mc:Fallback>
                <p:oleObj name="Equation" r:id="rId17" imgW="1942920" imgH="342720" progId="Equation.DSMT4">
                  <p:embed/>
                  <p:pic>
                    <p:nvPicPr>
                      <p:cNvPr id="368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088" y="2176463"/>
                        <a:ext cx="19431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6888088" y="2654052"/>
          <a:ext cx="1206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06360" imgH="342720" progId="Equation.DSMT4">
                  <p:embed/>
                </p:oleObj>
              </mc:Choice>
              <mc:Fallback>
                <p:oleObj name="Equation" r:id="rId19" imgW="1206360" imgH="342720" progId="Equation.DSMT4">
                  <p:embed/>
                  <p:pic>
                    <p:nvPicPr>
                      <p:cNvPr id="368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088" y="2654052"/>
                        <a:ext cx="12065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7248128" y="3140968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43000" imgH="342720" progId="Equation.DSMT4">
                  <p:embed/>
                </p:oleObj>
              </mc:Choice>
              <mc:Fallback>
                <p:oleObj name="Equation" r:id="rId21" imgW="1143000" imgH="342720" progId="Equation.DSMT4">
                  <p:embed/>
                  <p:pic>
                    <p:nvPicPr>
                      <p:cNvPr id="368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128" y="3140968"/>
                        <a:ext cx="1143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33933" y="363029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Check:</a:t>
            </a:r>
          </a:p>
        </p:txBody>
      </p:sp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1652520" y="4138041"/>
          <a:ext cx="330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301920" imgH="609480" progId="Equation.DSMT4">
                  <p:embed/>
                </p:oleObj>
              </mc:Choice>
              <mc:Fallback>
                <p:oleObj name="Equation" r:id="rId23" imgW="3301920" imgH="609480" progId="Equation.DSMT4">
                  <p:embed/>
                  <p:pic>
                    <p:nvPicPr>
                      <p:cNvPr id="368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20" y="4138041"/>
                        <a:ext cx="33020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2368129" y="4816649"/>
          <a:ext cx="2578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77960" imgH="558720" progId="Equation.DSMT4">
                  <p:embed/>
                </p:oleObj>
              </mc:Choice>
              <mc:Fallback>
                <p:oleObj name="Equation" r:id="rId25" imgW="2577960" imgH="558720" progId="Equation.DSMT4">
                  <p:embed/>
                  <p:pic>
                    <p:nvPicPr>
                      <p:cNvPr id="368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129" y="4816649"/>
                        <a:ext cx="25781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1" name="Object 17"/>
          <p:cNvGraphicFramePr>
            <a:graphicFrameLocks noChangeAspect="1"/>
          </p:cNvGraphicFramePr>
          <p:nvPr/>
        </p:nvGraphicFramePr>
        <p:xfrm>
          <a:off x="3119438" y="5468938"/>
          <a:ext cx="1371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71600" imgH="558720" progId="Equation.DSMT4">
                  <p:embed/>
                </p:oleObj>
              </mc:Choice>
              <mc:Fallback>
                <p:oleObj name="Equation" r:id="rId27" imgW="1371600" imgH="558720" progId="Equation.DSMT4">
                  <p:embed/>
                  <p:pic>
                    <p:nvPicPr>
                      <p:cNvPr id="368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5468938"/>
                        <a:ext cx="1371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2" name="Object 18"/>
          <p:cNvGraphicFramePr>
            <a:graphicFrameLocks noChangeAspect="1"/>
          </p:cNvGraphicFramePr>
          <p:nvPr/>
        </p:nvGraphicFramePr>
        <p:xfrm>
          <a:off x="6373813" y="4135438"/>
          <a:ext cx="3898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898800" imgH="609480" progId="Equation.DSMT4">
                  <p:embed/>
                </p:oleObj>
              </mc:Choice>
              <mc:Fallback>
                <p:oleObj name="Equation" r:id="rId29" imgW="3898800" imgH="609480" progId="Equation.DSMT4">
                  <p:embed/>
                  <p:pic>
                    <p:nvPicPr>
                      <p:cNvPr id="368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813" y="4135438"/>
                        <a:ext cx="3898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3" name="Object 19"/>
          <p:cNvGraphicFramePr>
            <a:graphicFrameLocks noChangeAspect="1"/>
          </p:cNvGraphicFramePr>
          <p:nvPr/>
        </p:nvGraphicFramePr>
        <p:xfrm>
          <a:off x="6924036" y="4827122"/>
          <a:ext cx="281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819160" imgH="558720" progId="Equation.DSMT4">
                  <p:embed/>
                </p:oleObj>
              </mc:Choice>
              <mc:Fallback>
                <p:oleObj name="Equation" r:id="rId31" imgW="2819160" imgH="558720" progId="Equation.DSMT4">
                  <p:embed/>
                  <p:pic>
                    <p:nvPicPr>
                      <p:cNvPr id="368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036" y="4827122"/>
                        <a:ext cx="2819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4" name="Object 20"/>
          <p:cNvGraphicFramePr>
            <a:graphicFrameLocks noChangeAspect="1"/>
          </p:cNvGraphicFramePr>
          <p:nvPr/>
        </p:nvGraphicFramePr>
        <p:xfrm>
          <a:off x="7197748" y="5452928"/>
          <a:ext cx="2159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158920" imgH="558720" progId="Equation.DSMT4">
                  <p:embed/>
                </p:oleObj>
              </mc:Choice>
              <mc:Fallback>
                <p:oleObj name="Equation" r:id="rId33" imgW="2158920" imgH="558720" progId="Equation.DSMT4">
                  <p:embed/>
                  <p:pic>
                    <p:nvPicPr>
                      <p:cNvPr id="3688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748" y="5452928"/>
                        <a:ext cx="21590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6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1992" y="188643"/>
            <a:ext cx="7772400" cy="693281"/>
          </a:xfrm>
        </p:spPr>
        <p:txBody>
          <a:bodyPr/>
          <a:lstStyle/>
          <a:p>
            <a:r>
              <a:rPr lang="en-CA" sz="3200" dirty="0"/>
              <a:t>Solve: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62676" y="290786"/>
          <a:ext cx="261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660240" progId="Equation.DSMT4">
                  <p:embed/>
                </p:oleObj>
              </mc:Choice>
              <mc:Fallback>
                <p:oleObj name="Equation" r:id="rId3" imgW="2616120" imgH="660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676" y="290786"/>
                        <a:ext cx="2616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483122" y="980728"/>
          <a:ext cx="2489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89040" imgH="431640" progId="Equation.DSMT4">
                  <p:embed/>
                </p:oleObj>
              </mc:Choice>
              <mc:Fallback>
                <p:oleObj name="Equation" r:id="rId5" imgW="2489040" imgH="43164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122" y="980728"/>
                        <a:ext cx="2489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590580" y="1060552"/>
          <a:ext cx="279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3960" imgH="431640" progId="Equation.DSMT4">
                  <p:embed/>
                </p:oleObj>
              </mc:Choice>
              <mc:Fallback>
                <p:oleObj name="Equation" r:id="rId7" imgW="2793960" imgH="43164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0580" y="1060552"/>
                        <a:ext cx="2794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479529" y="1520926"/>
          <a:ext cx="2552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52400" imgH="431640" progId="Equation.DSMT4">
                  <p:embed/>
                </p:oleObj>
              </mc:Choice>
              <mc:Fallback>
                <p:oleObj name="Equation" r:id="rId9" imgW="2552400" imgH="431640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529" y="1520926"/>
                        <a:ext cx="2552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339107" y="2037861"/>
          <a:ext cx="2832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831760" imgH="558720" progId="Equation.DSMT4">
                  <p:embed/>
                </p:oleObj>
              </mc:Choice>
              <mc:Fallback>
                <p:oleObj name="Equation" r:id="rId11" imgW="2831760" imgH="558720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107" y="2037861"/>
                        <a:ext cx="28321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478802" y="2711688"/>
          <a:ext cx="241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720" imgH="431640" progId="Equation.DSMT4">
                  <p:embed/>
                </p:oleObj>
              </mc:Choice>
              <mc:Fallback>
                <p:oleObj name="Equation" r:id="rId13" imgW="2412720" imgH="431640" progId="Equation.DSMT4">
                  <p:embed/>
                  <p:pic>
                    <p:nvPicPr>
                      <p:cNvPr id="1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802" y="2711688"/>
                        <a:ext cx="2413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6819731" y="1624537"/>
          <a:ext cx="232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323800" imgH="431640" progId="Equation.DSMT4">
                  <p:embed/>
                </p:oleObj>
              </mc:Choice>
              <mc:Fallback>
                <p:oleObj name="Equation" r:id="rId15" imgW="2323800" imgH="431640" progId="Equation.DSMT4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731" y="1624537"/>
                        <a:ext cx="2324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6648276" y="2142784"/>
          <a:ext cx="2832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831760" imgH="558720" progId="Equation.DSMT4">
                  <p:embed/>
                </p:oleObj>
              </mc:Choice>
              <mc:Fallback>
                <p:oleObj name="Equation" r:id="rId17" imgW="2831760" imgH="558720" progId="Equation.DSMT4">
                  <p:embed/>
                  <p:pic>
                    <p:nvPicPr>
                      <p:cNvPr id="1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276" y="2142784"/>
                        <a:ext cx="28321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6934169" y="2788744"/>
          <a:ext cx="242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425680" imgH="431640" progId="Equation.DSMT4">
                  <p:embed/>
                </p:oleObj>
              </mc:Choice>
              <mc:Fallback>
                <p:oleObj name="Equation" r:id="rId19" imgW="2425680" imgH="431640" progId="Equation.DSMT4">
                  <p:embed/>
                  <p:pic>
                    <p:nvPicPr>
                      <p:cNvPr id="1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169" y="2788744"/>
                        <a:ext cx="2425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03512" y="3140971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Check:</a:t>
            </a:r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1559499" y="3573016"/>
          <a:ext cx="2283743" cy="52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920" imgH="761760" progId="Equation.DSMT4">
                  <p:embed/>
                </p:oleObj>
              </mc:Choice>
              <mc:Fallback>
                <p:oleObj name="Equation" r:id="rId21" imgW="3301920" imgH="761760" progId="Equation.DSMT4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499" y="3573016"/>
                        <a:ext cx="2283743" cy="5270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/>
        </p:nvGraphicFramePr>
        <p:xfrm>
          <a:off x="1614714" y="4189781"/>
          <a:ext cx="21050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628720" imgH="533160" progId="Equation.DSMT4">
                  <p:embed/>
                </p:oleObj>
              </mc:Choice>
              <mc:Fallback>
                <p:oleObj name="Equation" r:id="rId23" imgW="2628720" imgH="533160" progId="Equation.DSMT4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714" y="4189781"/>
                        <a:ext cx="2105025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4199260" y="3576442"/>
          <a:ext cx="1536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17360" imgH="533160" progId="Equation.DSMT4">
                  <p:embed/>
                </p:oleObj>
              </mc:Choice>
              <mc:Fallback>
                <p:oleObj name="Equation" r:id="rId25" imgW="1917360" imgH="533160" progId="Equation.DSMT4">
                  <p:embed/>
                  <p:pic>
                    <p:nvPicPr>
                      <p:cNvPr id="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9260" y="3576442"/>
                        <a:ext cx="1536700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4559300" y="4080498"/>
          <a:ext cx="7429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27000" imgH="533160" progId="Equation.DSMT4">
                  <p:embed/>
                </p:oleObj>
              </mc:Choice>
              <mc:Fallback>
                <p:oleObj name="Equation" r:id="rId27" imgW="927000" imgH="533160" progId="Equation.DSMT4">
                  <p:embed/>
                  <p:pic>
                    <p:nvPicPr>
                      <p:cNvPr id="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4080498"/>
                        <a:ext cx="742950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1559496" y="5206206"/>
          <a:ext cx="26082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771720" imgH="761760" progId="Equation.DSMT4">
                  <p:embed/>
                </p:oleObj>
              </mc:Choice>
              <mc:Fallback>
                <p:oleObj name="Equation" r:id="rId29" imgW="3771720" imgH="761760" progId="Equation.DSMT4">
                  <p:embed/>
                  <p:pic>
                    <p:nvPicPr>
                      <p:cNvPr id="2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496" y="5206206"/>
                        <a:ext cx="2608262" cy="527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1597224" y="5845352"/>
          <a:ext cx="19224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400120" imgH="533160" progId="Equation.DSMT4">
                  <p:embed/>
                </p:oleObj>
              </mc:Choice>
              <mc:Fallback>
                <p:oleObj name="Equation" r:id="rId31" imgW="2400120" imgH="533160" progId="Equation.DSMT4">
                  <p:embed/>
                  <p:pic>
                    <p:nvPicPr>
                      <p:cNvPr id="2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224" y="5845352"/>
                        <a:ext cx="1922462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5"/>
          <p:cNvGraphicFramePr>
            <a:graphicFrameLocks noChangeAspect="1"/>
          </p:cNvGraphicFramePr>
          <p:nvPr/>
        </p:nvGraphicFramePr>
        <p:xfrm>
          <a:off x="2799606" y="6384754"/>
          <a:ext cx="7429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927000" imgH="533160" progId="Equation.DSMT4">
                  <p:embed/>
                </p:oleObj>
              </mc:Choice>
              <mc:Fallback>
                <p:oleObj name="Equation" r:id="rId33" imgW="927000" imgH="533160" progId="Equation.DSMT4">
                  <p:embed/>
                  <p:pic>
                    <p:nvPicPr>
                      <p:cNvPr id="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606" y="6384754"/>
                        <a:ext cx="742950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6168008" y="3500438"/>
          <a:ext cx="26082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771720" imgH="761760" progId="Equation.DSMT4">
                  <p:embed/>
                </p:oleObj>
              </mc:Choice>
              <mc:Fallback>
                <p:oleObj name="Equation" r:id="rId34" imgW="3771720" imgH="761760" progId="Equation.DSMT4">
                  <p:embed/>
                  <p:pic>
                    <p:nvPicPr>
                      <p:cNvPr id="3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8" y="3500438"/>
                        <a:ext cx="2608262" cy="527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5"/>
          <p:cNvGraphicFramePr>
            <a:graphicFrameLocks noChangeAspect="1"/>
          </p:cNvGraphicFramePr>
          <p:nvPr/>
        </p:nvGraphicFramePr>
        <p:xfrm>
          <a:off x="7011442" y="4117978"/>
          <a:ext cx="18208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273040" imgH="533160" progId="Equation.DSMT4">
                  <p:embed/>
                </p:oleObj>
              </mc:Choice>
              <mc:Fallback>
                <p:oleObj name="Equation" r:id="rId36" imgW="2273040" imgH="533160" progId="Equation.DSMT4">
                  <p:embed/>
                  <p:pic>
                    <p:nvPicPr>
                      <p:cNvPr id="3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442" y="4117978"/>
                        <a:ext cx="1820862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7895682" y="4653139"/>
          <a:ext cx="936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168200" imgH="533160" progId="Equation.DSMT4">
                  <p:embed/>
                </p:oleObj>
              </mc:Choice>
              <mc:Fallback>
                <p:oleObj name="Equation" r:id="rId38" imgW="1168200" imgH="533160" progId="Equation.DSMT4">
                  <p:embed/>
                  <p:pic>
                    <p:nvPicPr>
                      <p:cNvPr id="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5682" y="4653139"/>
                        <a:ext cx="936625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5803900" y="5229225"/>
          <a:ext cx="22923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314520" imgH="761760" progId="Equation.DSMT4">
                  <p:embed/>
                </p:oleObj>
              </mc:Choice>
              <mc:Fallback>
                <p:oleObj name="Equation" r:id="rId40" imgW="3314520" imgH="761760" progId="Equation.DSMT4">
                  <p:embed/>
                  <p:pic>
                    <p:nvPicPr>
                      <p:cNvPr id="3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5229225"/>
                        <a:ext cx="2292350" cy="527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6261772" y="5845178"/>
          <a:ext cx="19224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400120" imgH="533160" progId="Equation.DSMT4">
                  <p:embed/>
                </p:oleObj>
              </mc:Choice>
              <mc:Fallback>
                <p:oleObj name="Equation" r:id="rId42" imgW="2400120" imgH="533160" progId="Equation.DSMT4">
                  <p:embed/>
                  <p:pic>
                    <p:nvPicPr>
                      <p:cNvPr id="3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772" y="5845178"/>
                        <a:ext cx="1922463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7247610" y="6403978"/>
          <a:ext cx="936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168200" imgH="533160" progId="Equation.DSMT4">
                  <p:embed/>
                </p:oleObj>
              </mc:Choice>
              <mc:Fallback>
                <p:oleObj name="Equation" r:id="rId44" imgW="1168200" imgH="533160" progId="Equation.DSMT4">
                  <p:embed/>
                  <p:pic>
                    <p:nvPicPr>
                      <p:cNvPr id="3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7610" y="6403978"/>
                        <a:ext cx="936625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8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7" y="214895"/>
            <a:ext cx="8147248" cy="634082"/>
          </a:xfrm>
        </p:spPr>
        <p:txBody>
          <a:bodyPr/>
          <a:lstStyle/>
          <a:p>
            <a:r>
              <a:rPr lang="en-CA" dirty="0"/>
              <a:t>I) What is an Absolute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0817" y="960112"/>
            <a:ext cx="10939670" cy="1604792"/>
          </a:xfrm>
        </p:spPr>
        <p:txBody>
          <a:bodyPr>
            <a:normAutofit/>
          </a:bodyPr>
          <a:lstStyle/>
          <a:p>
            <a:r>
              <a:rPr lang="en-CA" dirty="0"/>
              <a:t>The ABS function measures the distance any value is from zero</a:t>
            </a:r>
          </a:p>
          <a:p>
            <a:r>
              <a:rPr lang="en-CA" dirty="0"/>
              <a:t>Since distance is always positive, the ABS of any value will also be positive</a:t>
            </a:r>
          </a:p>
          <a:p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454998"/>
              </p:ext>
            </p:extLst>
          </p:nvPr>
        </p:nvGraphicFramePr>
        <p:xfrm>
          <a:off x="1147866" y="2339513"/>
          <a:ext cx="9271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35" imgH="253890" progId="Equation.DSMT4">
                  <p:embed/>
                </p:oleObj>
              </mc:Choice>
              <mc:Fallback>
                <p:oleObj name="Equation" r:id="rId3" imgW="380835" imgH="25389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866" y="2339513"/>
                        <a:ext cx="9271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522784"/>
              </p:ext>
            </p:extLst>
          </p:nvPr>
        </p:nvGraphicFramePr>
        <p:xfrm>
          <a:off x="4064725" y="2366871"/>
          <a:ext cx="11747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391" imgH="253890" progId="Equation.DSMT4">
                  <p:embed/>
                </p:oleObj>
              </mc:Choice>
              <mc:Fallback>
                <p:oleObj name="Equation" r:id="rId5" imgW="482391" imgH="25389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725" y="2366871"/>
                        <a:ext cx="1174750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450271"/>
              </p:ext>
            </p:extLst>
          </p:nvPr>
        </p:nvGraphicFramePr>
        <p:xfrm>
          <a:off x="7113769" y="2406187"/>
          <a:ext cx="1385052" cy="57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336" imgH="253890" progId="Equation.DSMT4">
                  <p:embed/>
                </p:oleObj>
              </mc:Choice>
              <mc:Fallback>
                <p:oleObj name="Equation" r:id="rId7" imgW="609336" imgH="25389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769" y="2406187"/>
                        <a:ext cx="1385052" cy="5766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66195"/>
              </p:ext>
            </p:extLst>
          </p:nvPr>
        </p:nvGraphicFramePr>
        <p:xfrm>
          <a:off x="2089204" y="2406757"/>
          <a:ext cx="4635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335" imgH="177646" progId="Equation.DSMT4">
                  <p:embed/>
                </p:oleObj>
              </mc:Choice>
              <mc:Fallback>
                <p:oleObj name="Equation" r:id="rId9" imgW="190335" imgH="177646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204" y="2406757"/>
                        <a:ext cx="46355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15912"/>
              </p:ext>
            </p:extLst>
          </p:nvPr>
        </p:nvGraphicFramePr>
        <p:xfrm>
          <a:off x="5288861" y="2406757"/>
          <a:ext cx="463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335" imgH="177646" progId="Equation.DSMT4">
                  <p:embed/>
                </p:oleObj>
              </mc:Choice>
              <mc:Fallback>
                <p:oleObj name="Equation" r:id="rId11" imgW="190335" imgH="177646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8861" y="2406757"/>
                        <a:ext cx="4635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064853"/>
              </p:ext>
            </p:extLst>
          </p:nvPr>
        </p:nvGraphicFramePr>
        <p:xfrm>
          <a:off x="8482774" y="2479013"/>
          <a:ext cx="7731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17087" imgH="177569" progId="Equation.DSMT4">
                  <p:embed/>
                </p:oleObj>
              </mc:Choice>
              <mc:Fallback>
                <p:oleObj name="Equation" r:id="rId12" imgW="317087" imgH="177569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2774" y="2479013"/>
                        <a:ext cx="7731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048344"/>
            <a:ext cx="9959280" cy="16047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When graphing the absolute value of a function, any point with a negative y-coordinate will be positive</a:t>
            </a:r>
          </a:p>
          <a:p>
            <a:r>
              <a:rPr lang="en-CA" dirty="0"/>
              <a:t>If the point already had a positive y-coordinate, it will stay positive</a:t>
            </a:r>
          </a:p>
          <a:p>
            <a:endParaRPr lang="en-CA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7832"/>
              </p:ext>
            </p:extLst>
          </p:nvPr>
        </p:nvGraphicFramePr>
        <p:xfrm>
          <a:off x="4079776" y="4352796"/>
          <a:ext cx="792088" cy="2505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1000" imgH="1511300" progId="Equation.DSMT4">
                  <p:embed/>
                </p:oleObj>
              </mc:Choice>
              <mc:Fallback>
                <p:oleObj name="Equation" r:id="rId14" imgW="381000" imgH="15113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6" y="4352796"/>
                        <a:ext cx="792088" cy="2505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367720"/>
              </p:ext>
            </p:extLst>
          </p:nvPr>
        </p:nvGraphicFramePr>
        <p:xfrm>
          <a:off x="2423595" y="4797152"/>
          <a:ext cx="1490355" cy="495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30" imgH="203112" progId="Equation.DSMT4">
                  <p:embed/>
                </p:oleObj>
              </mc:Choice>
              <mc:Fallback>
                <p:oleObj name="Equation" r:id="rId16" imgW="622030" imgH="203112" progId="Equation.DSMT4">
                  <p:embed/>
                  <p:pic>
                    <p:nvPicPr>
                      <p:cNvPr id="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5" y="4797152"/>
                        <a:ext cx="1490355" cy="495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264403"/>
              </p:ext>
            </p:extLst>
          </p:nvPr>
        </p:nvGraphicFramePr>
        <p:xfrm>
          <a:off x="5591944" y="4657942"/>
          <a:ext cx="1612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72808" imgH="253890" progId="Equation.DSMT4">
                  <p:embed/>
                </p:oleObj>
              </mc:Choice>
              <mc:Fallback>
                <p:oleObj name="Equation" r:id="rId18" imgW="672808" imgH="25389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944" y="4657942"/>
                        <a:ext cx="16129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037036"/>
              </p:ext>
            </p:extLst>
          </p:nvPr>
        </p:nvGraphicFramePr>
        <p:xfrm>
          <a:off x="7320136" y="4352796"/>
          <a:ext cx="792088" cy="2505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80" imgH="1511280" progId="Equation.DSMT4">
                  <p:embed/>
                </p:oleObj>
              </mc:Choice>
              <mc:Fallback>
                <p:oleObj name="Equation" r:id="rId20" imgW="380880" imgH="1511280" progId="Equation.DSMT4">
                  <p:embed/>
                  <p:pic>
                    <p:nvPicPr>
                      <p:cNvPr id="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136" y="4352796"/>
                        <a:ext cx="792088" cy="2505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422929"/>
              </p:ext>
            </p:extLst>
          </p:nvPr>
        </p:nvGraphicFramePr>
        <p:xfrm>
          <a:off x="4503741" y="4797428"/>
          <a:ext cx="30162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5619" imgH="164885" progId="Equation.DSMT4">
                  <p:embed/>
                </p:oleObj>
              </mc:Choice>
              <mc:Fallback>
                <p:oleObj name="Equation" r:id="rId22" imgW="215619" imgH="164885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41" y="4797428"/>
                        <a:ext cx="301625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47778"/>
              </p:ext>
            </p:extLst>
          </p:nvPr>
        </p:nvGraphicFramePr>
        <p:xfrm>
          <a:off x="4603750" y="5237166"/>
          <a:ext cx="28098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3024" imgH="164957" progId="Equation.DSMT4">
                  <p:embed/>
                </p:oleObj>
              </mc:Choice>
              <mc:Fallback>
                <p:oleObj name="Equation" r:id="rId24" imgW="203024" imgH="164957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5237166"/>
                        <a:ext cx="280988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365580"/>
              </p:ext>
            </p:extLst>
          </p:nvPr>
        </p:nvGraphicFramePr>
        <p:xfrm>
          <a:off x="4638675" y="5653088"/>
          <a:ext cx="1778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6725" imgH="177415" progId="Equation.DSMT4">
                  <p:embed/>
                </p:oleObj>
              </mc:Choice>
              <mc:Fallback>
                <p:oleObj name="Equation" r:id="rId26" imgW="126725" imgH="177415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5653088"/>
                        <a:ext cx="1778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069773"/>
              </p:ext>
            </p:extLst>
          </p:nvPr>
        </p:nvGraphicFramePr>
        <p:xfrm>
          <a:off x="4600575" y="6021391"/>
          <a:ext cx="14128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1468" imgH="164885" progId="Equation.DSMT4">
                  <p:embed/>
                </p:oleObj>
              </mc:Choice>
              <mc:Fallback>
                <p:oleObj name="Equation" r:id="rId28" imgW="101468" imgH="164885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6021391"/>
                        <a:ext cx="141288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54630"/>
              </p:ext>
            </p:extLst>
          </p:nvPr>
        </p:nvGraphicFramePr>
        <p:xfrm>
          <a:off x="4575178" y="6462716"/>
          <a:ext cx="176213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26780" imgH="164814" progId="Equation.DSMT4">
                  <p:embed/>
                </p:oleObj>
              </mc:Choice>
              <mc:Fallback>
                <p:oleObj name="Equation" r:id="rId30" imgW="126780" imgH="164814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8" y="6462716"/>
                        <a:ext cx="176213" cy="23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519066"/>
              </p:ext>
            </p:extLst>
          </p:nvPr>
        </p:nvGraphicFramePr>
        <p:xfrm>
          <a:off x="7807325" y="4797428"/>
          <a:ext cx="17938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6780" imgH="164814" progId="Equation.DSMT4">
                  <p:embed/>
                </p:oleObj>
              </mc:Choice>
              <mc:Fallback>
                <p:oleObj name="Equation" r:id="rId32" imgW="126780" imgH="164814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4797428"/>
                        <a:ext cx="179388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102601"/>
              </p:ext>
            </p:extLst>
          </p:nvPr>
        </p:nvGraphicFramePr>
        <p:xfrm>
          <a:off x="7953375" y="5237166"/>
          <a:ext cx="14128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01468" imgH="164885" progId="Equation.DSMT4">
                  <p:embed/>
                </p:oleObj>
              </mc:Choice>
              <mc:Fallback>
                <p:oleObj name="Equation" r:id="rId34" imgW="101468" imgH="164885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5237166"/>
                        <a:ext cx="141288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41847"/>
              </p:ext>
            </p:extLst>
          </p:nvPr>
        </p:nvGraphicFramePr>
        <p:xfrm>
          <a:off x="7918453" y="5653088"/>
          <a:ext cx="1762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26725" imgH="177415" progId="Equation.DSMT4">
                  <p:embed/>
                </p:oleObj>
              </mc:Choice>
              <mc:Fallback>
                <p:oleObj name="Equation" r:id="rId36" imgW="126725" imgH="177415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453" y="5653088"/>
                        <a:ext cx="176213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93919"/>
              </p:ext>
            </p:extLst>
          </p:nvPr>
        </p:nvGraphicFramePr>
        <p:xfrm>
          <a:off x="7880353" y="6021391"/>
          <a:ext cx="14287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01468" imgH="164885" progId="Equation.DSMT4">
                  <p:embed/>
                </p:oleObj>
              </mc:Choice>
              <mc:Fallback>
                <p:oleObj name="Equation" r:id="rId38" imgW="101468" imgH="164885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3" y="6021391"/>
                        <a:ext cx="142875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57587"/>
              </p:ext>
            </p:extLst>
          </p:nvPr>
        </p:nvGraphicFramePr>
        <p:xfrm>
          <a:off x="7854953" y="6462716"/>
          <a:ext cx="176213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6780" imgH="164814" progId="Equation.DSMT4">
                  <p:embed/>
                </p:oleObj>
              </mc:Choice>
              <mc:Fallback>
                <p:oleObj name="Equation" r:id="rId40" imgW="126780" imgH="164814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953" y="6462716"/>
                        <a:ext cx="176213" cy="23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24003" y="6613528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2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18097"/>
            <a:ext cx="7772400" cy="568591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Solve: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765840" y="392336"/>
          <a:ext cx="269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92080" imgH="660240" progId="Equation.DSMT4">
                  <p:embed/>
                </p:oleObj>
              </mc:Choice>
              <mc:Fallback>
                <p:oleObj name="Equation" r:id="rId3" imgW="2692080" imgH="66024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840" y="392336"/>
                        <a:ext cx="2692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082800" y="1458913"/>
          <a:ext cx="256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65360" imgH="431640" progId="Equation.DSMT4">
                  <p:embed/>
                </p:oleObj>
              </mc:Choice>
              <mc:Fallback>
                <p:oleObj name="Equation" r:id="rId5" imgW="2565360" imgH="43164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458913"/>
                        <a:ext cx="2565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074573" y="2012950"/>
          <a:ext cx="2552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52400" imgH="431640" progId="Equation.DSMT4">
                  <p:embed/>
                </p:oleObj>
              </mc:Choice>
              <mc:Fallback>
                <p:oleObj name="Equation" r:id="rId7" imgW="2552400" imgH="43164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573" y="2012950"/>
                        <a:ext cx="2552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068228" y="2535975"/>
          <a:ext cx="2870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69920" imgH="660240" progId="Equation.DSMT4">
                  <p:embed/>
                </p:oleObj>
              </mc:Choice>
              <mc:Fallback>
                <p:oleObj name="Equation" r:id="rId9" imgW="2869920" imgH="66024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228" y="2535975"/>
                        <a:ext cx="2870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074145" y="3292475"/>
          <a:ext cx="2971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71800" imgH="558720" progId="Equation.DSMT4">
                  <p:embed/>
                </p:oleObj>
              </mc:Choice>
              <mc:Fallback>
                <p:oleObj name="Equation" r:id="rId11" imgW="2971800" imgH="55872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145" y="3292475"/>
                        <a:ext cx="29718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448790" y="4007155"/>
          <a:ext cx="236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361960" imgH="431640" progId="Equation.DSMT4">
                  <p:embed/>
                </p:oleObj>
              </mc:Choice>
              <mc:Fallback>
                <p:oleObj name="Equation" r:id="rId13" imgW="2361960" imgH="43164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790" y="4007155"/>
                        <a:ext cx="2362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884863" y="1344613"/>
          <a:ext cx="3136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136680" imgH="660240" progId="Equation.DSMT4">
                  <p:embed/>
                </p:oleObj>
              </mc:Choice>
              <mc:Fallback>
                <p:oleObj name="Equation" r:id="rId15" imgW="3136680" imgH="66024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1344613"/>
                        <a:ext cx="3136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896835" y="2068528"/>
          <a:ext cx="2781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781000" imgH="431640" progId="Equation.DSMT4">
                  <p:embed/>
                </p:oleObj>
              </mc:Choice>
              <mc:Fallback>
                <p:oleObj name="Equation" r:id="rId17" imgW="2781000" imgH="43164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835" y="2068528"/>
                        <a:ext cx="2781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944760" y="2632945"/>
          <a:ext cx="3048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047760" imgH="660240" progId="Equation.DSMT4">
                  <p:embed/>
                </p:oleObj>
              </mc:Choice>
              <mc:Fallback>
                <p:oleObj name="Equation" r:id="rId19" imgW="3047760" imgH="660240" progId="Equation.DSMT4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4760" y="2632945"/>
                        <a:ext cx="30480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5942303" y="3335643"/>
          <a:ext cx="3136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136680" imgH="558720" progId="Equation.DSMT4">
                  <p:embed/>
                </p:oleObj>
              </mc:Choice>
              <mc:Fallback>
                <p:oleObj name="Equation" r:id="rId21" imgW="3136680" imgH="558720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303" y="3335643"/>
                        <a:ext cx="3136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7046328" y="4011338"/>
          <a:ext cx="76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61760" imgH="342720" progId="Equation.DSMT4">
                  <p:embed/>
                </p:oleObj>
              </mc:Choice>
              <mc:Fallback>
                <p:oleObj name="Equation" r:id="rId23" imgW="761760" imgH="342720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328" y="4011338"/>
                        <a:ext cx="762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6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60651"/>
            <a:ext cx="7772400" cy="568591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Solve: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57787" y="261642"/>
          <a:ext cx="2222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2280" imgH="660240" progId="Equation.DSMT4">
                  <p:embed/>
                </p:oleObj>
              </mc:Choice>
              <mc:Fallback>
                <p:oleObj name="Equation" r:id="rId3" imgW="2222280" imgH="66024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787" y="261642"/>
                        <a:ext cx="22225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063552" y="925860"/>
          <a:ext cx="215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8920" imgH="431640" progId="Equation.DSMT4">
                  <p:embed/>
                </p:oleObj>
              </mc:Choice>
              <mc:Fallback>
                <p:oleObj name="Equation" r:id="rId5" imgW="2158920" imgH="43164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925860"/>
                        <a:ext cx="2159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7156524" y="620688"/>
          <a:ext cx="2755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55800" imgH="558720" progId="Equation.DSMT4">
                  <p:embed/>
                </p:oleObj>
              </mc:Choice>
              <mc:Fallback>
                <p:oleObj name="Equation" r:id="rId7" imgW="2755800" imgH="55872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524" y="620688"/>
                        <a:ext cx="2755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039392" y="1501924"/>
          <a:ext cx="2184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84120" imgH="431640" progId="Equation.DSMT4">
                  <p:embed/>
                </p:oleObj>
              </mc:Choice>
              <mc:Fallback>
                <p:oleObj name="Equation" r:id="rId9" imgW="2184120" imgH="43164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392" y="1501924"/>
                        <a:ext cx="2184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772940" y="2192660"/>
          <a:ext cx="2882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882880" imgH="533160" progId="Equation.DSMT4">
                  <p:embed/>
                </p:oleObj>
              </mc:Choice>
              <mc:Fallback>
                <p:oleObj name="Equation" r:id="rId11" imgW="2882880" imgH="53316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2940" y="2192660"/>
                        <a:ext cx="28829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919536" y="2942084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342720" progId="Equation.DSMT4">
                  <p:embed/>
                </p:oleObj>
              </mc:Choice>
              <mc:Fallback>
                <p:oleObj name="Equation" r:id="rId13" imgW="838080" imgH="34272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2942084"/>
                        <a:ext cx="838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076848" y="2942084"/>
          <a:ext cx="1651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50960" imgH="342720" progId="Equation.DSMT4">
                  <p:embed/>
                </p:oleObj>
              </mc:Choice>
              <mc:Fallback>
                <p:oleObj name="Equation" r:id="rId15" imgW="1650960" imgH="34272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848" y="2942084"/>
                        <a:ext cx="1651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164784" y="1269008"/>
          <a:ext cx="2387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387520" imgH="431640" progId="Equation.DSMT4">
                  <p:embed/>
                </p:oleObj>
              </mc:Choice>
              <mc:Fallback>
                <p:oleObj name="Equation" r:id="rId17" imgW="2387520" imgH="43164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784" y="1269008"/>
                        <a:ext cx="2387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104112" y="1844824"/>
          <a:ext cx="162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25400" imgH="431640" progId="Equation.DSMT4">
                  <p:embed/>
                </p:oleObj>
              </mc:Choice>
              <mc:Fallback>
                <p:oleObj name="Equation" r:id="rId19" imgW="1625400" imgH="43164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112" y="1844824"/>
                        <a:ext cx="1625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6745188" y="2463552"/>
          <a:ext cx="1943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42920" imgH="533160" progId="Equation.DSMT4">
                  <p:embed/>
                </p:oleObj>
              </mc:Choice>
              <mc:Fallback>
                <p:oleObj name="Equation" r:id="rId21" imgW="1942920" imgH="53316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188" y="2463552"/>
                        <a:ext cx="1943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6816080" y="3212976"/>
          <a:ext cx="1346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46040" imgH="342720" progId="Equation.DSMT4">
                  <p:embed/>
                </p:oleObj>
              </mc:Choice>
              <mc:Fallback>
                <p:oleObj name="Equation" r:id="rId23" imgW="1346040" imgH="34272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080" y="3212976"/>
                        <a:ext cx="1346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8714308" y="3230116"/>
          <a:ext cx="105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54080" imgH="342720" progId="Equation.DSMT4">
                  <p:embed/>
                </p:oleObj>
              </mc:Choice>
              <mc:Fallback>
                <p:oleObj name="Equation" r:id="rId25" imgW="1054080" imgH="34272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08" y="3230116"/>
                        <a:ext cx="10541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07568" y="3356995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Check: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122388" y="3789363"/>
          <a:ext cx="19573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831760" imgH="761760" progId="Equation.DSMT4">
                  <p:embed/>
                </p:oleObj>
              </mc:Choice>
              <mc:Fallback>
                <p:oleObj name="Equation" r:id="rId27" imgW="2831760" imgH="76176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388" y="3789363"/>
                        <a:ext cx="1957388" cy="527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2783632" y="4405316"/>
          <a:ext cx="762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52200" imgH="533160" progId="Equation.DSMT4">
                  <p:embed/>
                </p:oleObj>
              </mc:Choice>
              <mc:Fallback>
                <p:oleObj name="Equation" r:id="rId29" imgW="952200" imgH="53316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4405316"/>
                        <a:ext cx="762000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2130006" y="5157788"/>
          <a:ext cx="2309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340080" imgH="761760" progId="Equation.DSMT4">
                  <p:embed/>
                </p:oleObj>
              </mc:Choice>
              <mc:Fallback>
                <p:oleObj name="Equation" r:id="rId31" imgW="3340080" imgH="761760" progId="Equation.DSMT4">
                  <p:embed/>
                  <p:pic>
                    <p:nvPicPr>
                      <p:cNvPr id="2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006" y="5157788"/>
                        <a:ext cx="2309813" cy="527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/>
        </p:nvGraphicFramePr>
        <p:xfrm>
          <a:off x="2549752" y="5795966"/>
          <a:ext cx="11699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460160" imgH="533160" progId="Equation.DSMT4">
                  <p:embed/>
                </p:oleObj>
              </mc:Choice>
              <mc:Fallback>
                <p:oleObj name="Equation" r:id="rId33" imgW="1460160" imgH="533160" progId="Equation.DSMT4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752" y="5795966"/>
                        <a:ext cx="1169987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3048224" y="6335716"/>
          <a:ext cx="6715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38080" imgH="533160" progId="Equation.DSMT4">
                  <p:embed/>
                </p:oleObj>
              </mc:Choice>
              <mc:Fallback>
                <p:oleObj name="Equation" r:id="rId35" imgW="838080" imgH="533160" progId="Equation.DSMT4">
                  <p:embed/>
                  <p:pic>
                    <p:nvPicPr>
                      <p:cNvPr id="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224" y="6335716"/>
                        <a:ext cx="671512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8184235" y="3716338"/>
          <a:ext cx="198596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869920" imgH="761760" progId="Equation.DSMT4">
                  <p:embed/>
                </p:oleObj>
              </mc:Choice>
              <mc:Fallback>
                <p:oleObj name="Equation" r:id="rId37" imgW="2869920" imgH="761760" progId="Equation.DSMT4">
                  <p:embed/>
                  <p:pic>
                    <p:nvPicPr>
                      <p:cNvPr id="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4235" y="3716338"/>
                        <a:ext cx="1985963" cy="527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8755063" y="4333878"/>
          <a:ext cx="9255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55600" imgH="533160" progId="Equation.DSMT4">
                  <p:embed/>
                </p:oleObj>
              </mc:Choice>
              <mc:Fallback>
                <p:oleObj name="Equation" r:id="rId39" imgW="1155600" imgH="533160" progId="Equation.DSMT4">
                  <p:embed/>
                  <p:pic>
                    <p:nvPicPr>
                      <p:cNvPr id="2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063" y="4333878"/>
                        <a:ext cx="925512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9120339" y="4882558"/>
          <a:ext cx="63182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87320" imgH="342720" progId="Equation.DSMT4">
                  <p:embed/>
                </p:oleObj>
              </mc:Choice>
              <mc:Fallback>
                <p:oleObj name="Equation" r:id="rId41" imgW="787320" imgH="342720" progId="Equation.DSMT4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0339" y="4882558"/>
                        <a:ext cx="631825" cy="274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/>
        </p:nvGraphicFramePr>
        <p:xfrm>
          <a:off x="6321425" y="5210175"/>
          <a:ext cx="22669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276360" imgH="761760" progId="Equation.DSMT4">
                  <p:embed/>
                </p:oleObj>
              </mc:Choice>
              <mc:Fallback>
                <p:oleObj name="Equation" r:id="rId43" imgW="3276360" imgH="761760" progId="Equation.DSMT4">
                  <p:embed/>
                  <p:pic>
                    <p:nvPicPr>
                      <p:cNvPr id="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25" y="5210175"/>
                        <a:ext cx="2266950" cy="527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7142166" y="5826128"/>
          <a:ext cx="11699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460160" imgH="533160" progId="Equation.DSMT4">
                  <p:embed/>
                </p:oleObj>
              </mc:Choice>
              <mc:Fallback>
                <p:oleObj name="Equation" r:id="rId45" imgW="1460160" imgH="533160" progId="Equation.DSMT4">
                  <p:embed/>
                  <p:pic>
                    <p:nvPicPr>
                      <p:cNvPr id="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66" y="5826128"/>
                        <a:ext cx="1169987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7320136" y="6384928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206360" imgH="533160" progId="Equation.DSMT4">
                  <p:embed/>
                </p:oleObj>
              </mc:Choice>
              <mc:Fallback>
                <p:oleObj name="Equation" r:id="rId47" imgW="1206360" imgH="533160" progId="Equation.DSMT4">
                  <p:embed/>
                  <p:pic>
                    <p:nvPicPr>
                      <p:cNvPr id="2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136" y="6384928"/>
                        <a:ext cx="966788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5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Lesson 5.4</a:t>
            </a:r>
            <a:br>
              <a:rPr lang="en-CA" dirty="0"/>
            </a:br>
            <a:r>
              <a:rPr lang="en-CA" dirty="0"/>
              <a:t>Solving Equations with Two or </a:t>
            </a:r>
            <a:r>
              <a:rPr lang="en-CA" dirty="0" err="1"/>
              <a:t>MOre</a:t>
            </a:r>
            <a:r>
              <a:rPr lang="en-CA" dirty="0"/>
              <a:t> Absolute Values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5023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ABED-3714-45D3-A4D3-C38FC9D9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231040" cy="562074"/>
          </a:xfrm>
        </p:spPr>
        <p:txBody>
          <a:bodyPr/>
          <a:lstStyle/>
          <a:p>
            <a:r>
              <a:rPr lang="en-US" dirty="0"/>
              <a:t>How to Solve Equations With Multiple ABS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6EEF-36DE-401C-81E6-00D70BAFE5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9336" y="836712"/>
            <a:ext cx="11953328" cy="1656184"/>
          </a:xfrm>
        </p:spPr>
        <p:txBody>
          <a:bodyPr>
            <a:normAutofit/>
          </a:bodyPr>
          <a:lstStyle/>
          <a:p>
            <a:r>
              <a:rPr lang="en-US" sz="2200" dirty="0"/>
              <a:t>There are two ways to solve equations when there are multiple absolute values</a:t>
            </a:r>
          </a:p>
          <a:p>
            <a:r>
              <a:rPr lang="en-US" sz="2200" b="1" u="sng" dirty="0">
                <a:solidFill>
                  <a:srgbClr val="FF0000"/>
                </a:solidFill>
              </a:rPr>
              <a:t>First method: Algebraic Approach with Separate Cases</a:t>
            </a:r>
          </a:p>
          <a:p>
            <a:pPr lvl="1"/>
            <a:r>
              <a:rPr lang="en-US" sz="2200" dirty="0"/>
              <a:t>For each absolute value, there will be two possibilities: “positive” or “negative”</a:t>
            </a:r>
          </a:p>
          <a:p>
            <a:pPr lvl="1"/>
            <a:r>
              <a:rPr lang="en-US" sz="2200" dirty="0"/>
              <a:t>So if there are two ABS, we will have FOUR cases: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A9DE92-1BF1-48B9-AEBD-74277C350A98}"/>
              </a:ext>
            </a:extLst>
          </p:cNvPr>
          <p:cNvSpPr txBox="1">
            <a:spLocks/>
          </p:cNvSpPr>
          <p:nvPr/>
        </p:nvSpPr>
        <p:spPr>
          <a:xfrm>
            <a:off x="119336" y="2492896"/>
            <a:ext cx="11953328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Solve all FOUR of these cases, get the answer, plug it back in to check if they are extraneous roots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2CD3B16-8ED8-4449-9458-1E62CCB431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400" y="3356992"/>
          <a:ext cx="2952328" cy="64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253800" progId="Equation.DSMT4">
                  <p:embed/>
                </p:oleObj>
              </mc:Choice>
              <mc:Fallback>
                <p:oleObj name="Equation" r:id="rId2" imgW="116820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2CD3B16-8ED8-4449-9458-1E62CCB431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3356992"/>
                        <a:ext cx="2952328" cy="641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C52548E-5D6F-4DC0-8B8B-4194EF4B7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4525" y="4074791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C52548E-5D6F-4DC0-8B8B-4194EF4B77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525" y="4074791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6E4149C-2FFF-486B-A6B1-E499847D69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0778" y="4074791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6E4149C-2FFF-486B-A6B1-E499847D69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778" y="4074791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3011687-3D03-45A3-B7E5-34480FCE68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4525" y="4722863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39680" progId="Equation.DSMT4">
                  <p:embed/>
                </p:oleObj>
              </mc:Choice>
              <mc:Fallback>
                <p:oleObj name="Equation" r:id="rId8" imgW="139680" imgH="139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3011687-3D03-45A3-B7E5-34480FCE68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525" y="4722863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12D6E31-C78D-4685-BC0B-42B6FD58C7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0629" y="4765650"/>
          <a:ext cx="362419" cy="26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01520" progId="Equation.DSMT4">
                  <p:embed/>
                </p:oleObj>
              </mc:Choice>
              <mc:Fallback>
                <p:oleObj name="Equation" r:id="rId9" imgW="139680" imgH="10152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12D6E31-C78D-4685-BC0B-42B6FD58C7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29" y="4765650"/>
                        <a:ext cx="362419" cy="263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BC4CA98-1B63-4ABB-83BA-2A74CF2C2E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5244" y="5413474"/>
          <a:ext cx="362419" cy="26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101520" progId="Equation.DSMT4">
                  <p:embed/>
                </p:oleObj>
              </mc:Choice>
              <mc:Fallback>
                <p:oleObj name="Equation" r:id="rId11" imgW="139680" imgH="1015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BC4CA98-1B63-4ABB-83BA-2A74CF2C2E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244" y="5413474"/>
                        <a:ext cx="362419" cy="263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0D3195D-CBF7-4349-A225-FA338593C5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0778" y="5370935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139680" progId="Equation.DSMT4">
                  <p:embed/>
                </p:oleObj>
              </mc:Choice>
              <mc:Fallback>
                <p:oleObj name="Equation" r:id="rId13" imgW="139680" imgH="1396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0D3195D-CBF7-4349-A225-FA338593C5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778" y="5370935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582BB14-220B-4918-8281-3A67B954EF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5244" y="6133306"/>
          <a:ext cx="362419" cy="26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0582BB14-220B-4918-8281-3A67B954EF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244" y="6133306"/>
                        <a:ext cx="362419" cy="263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030C889-9FEA-47F8-85FD-F2F3C8F682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0629" y="6133306"/>
          <a:ext cx="362419" cy="26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01520" progId="Equation.DSMT4">
                  <p:embed/>
                </p:oleObj>
              </mc:Choice>
              <mc:Fallback>
                <p:oleObj name="Equation" r:id="rId16" imgW="139680" imgH="1015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030C889-9FEA-47F8-85FD-F2F3C8F682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29" y="6133306"/>
                        <a:ext cx="362419" cy="263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C2C8787-660D-479A-89C1-2980A77D4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4075952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DF9131-2E23-49E5-B440-2915103D7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4650855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EF2509-2A9D-415F-ACB4-632078282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5300088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B7E7C0-2102-4523-A983-E7E0D9C3C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23" y="6021329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4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D84B159-497A-4630-9DE6-0D02C7778A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4685" y="4021607"/>
          <a:ext cx="2895683" cy="48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11280" imgH="253800" progId="Equation.DSMT4">
                  <p:embed/>
                </p:oleObj>
              </mc:Choice>
              <mc:Fallback>
                <p:oleObj name="Equation" r:id="rId18" imgW="1511280" imgH="2538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D84B159-497A-4630-9DE6-0D02C7778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85" y="4021607"/>
                        <a:ext cx="2895683" cy="485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792DCF11-7057-49C0-BCC2-635513FF09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4536" y="4646718"/>
          <a:ext cx="2895683" cy="48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11280" imgH="253800" progId="Equation.DSMT4">
                  <p:embed/>
                </p:oleObj>
              </mc:Choice>
              <mc:Fallback>
                <p:oleObj name="Equation" r:id="rId20" imgW="1511280" imgH="253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792DCF11-7057-49C0-BCC2-635513FF09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536" y="4646718"/>
                        <a:ext cx="2895683" cy="485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6A97441F-3C85-49F3-9268-FF285552D7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4118" y="5272260"/>
          <a:ext cx="3117161" cy="48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25400" imgH="253800" progId="Equation.DSMT4">
                  <p:embed/>
                </p:oleObj>
              </mc:Choice>
              <mc:Fallback>
                <p:oleObj name="Equation" r:id="rId22" imgW="1625400" imgH="253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6A97441F-3C85-49F3-9268-FF285552D7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118" y="5272260"/>
                        <a:ext cx="3117161" cy="485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F33A6DB-6487-4917-ACFF-779ADE7355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4685" y="5968282"/>
          <a:ext cx="3091536" cy="48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12800" imgH="253800" progId="Equation.DSMT4">
                  <p:embed/>
                </p:oleObj>
              </mc:Choice>
              <mc:Fallback>
                <p:oleObj name="Equation" r:id="rId24" imgW="1612800" imgH="2538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2F33A6DB-6487-4917-ACFF-779ADE7355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85" y="5968282"/>
                        <a:ext cx="3091536" cy="485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DE8FB3E-4A39-40A7-AAE9-13E7E55AFB91}"/>
              </a:ext>
            </a:extLst>
          </p:cNvPr>
          <p:cNvSpPr txBox="1">
            <a:spLocks/>
          </p:cNvSpPr>
          <p:nvPr/>
        </p:nvSpPr>
        <p:spPr>
          <a:xfrm>
            <a:off x="5015880" y="2852936"/>
            <a:ext cx="6840760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rgbClr val="FF0000"/>
                </a:solidFill>
              </a:rPr>
              <a:t>If there are three ABS, you will then have 8 cases!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9480F378-36AE-41F4-8210-6F23426DF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3459" y="3212976"/>
          <a:ext cx="44291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52480" imgH="253800" progId="Equation.DSMT4">
                  <p:embed/>
                </p:oleObj>
              </mc:Choice>
              <mc:Fallback>
                <p:oleObj name="Equation" r:id="rId26" imgW="1752480" imgH="2538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9480F378-36AE-41F4-8210-6F23426DF3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459" y="3212976"/>
                        <a:ext cx="4429125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3BF71995-7730-4CDD-B199-BDF1023670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31571" y="393305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3BF71995-7730-4CDD-B199-BDF1023670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571" y="393305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96510134-9ECA-4499-8058-D8A4BB1F3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7675" y="393305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96510134-9ECA-4499-8058-D8A4BB1F3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675" y="393305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538B8F11-B17D-49D7-A560-D6C500B4F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398" y="393421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1</a:t>
            </a: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E74F1028-8E95-4943-821A-3E3EA7ED9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47795" y="393305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E74F1028-8E95-4943-821A-3E3EA7ED95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7795" y="393305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B1489FD9-71DA-4035-AA29-355D3794C5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9193" y="429309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B1489FD9-71DA-4035-AA29-355D3794C5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9193" y="429309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0EB0B72-743B-4C3B-B0C8-F66A3A3FDE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5297" y="429309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B0EB0B72-743B-4C3B-B0C8-F66A3A3FDE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5297" y="429309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F96E57B0-955C-453A-8A9D-BF43C1C7D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020" y="429425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2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55A7DA21-6303-401A-815C-D73CFCFCE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45688" y="4341813"/>
          <a:ext cx="3619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9680" imgH="101520" progId="Equation.DSMT4">
                  <p:embed/>
                </p:oleObj>
              </mc:Choice>
              <mc:Fallback>
                <p:oleObj name="Equation" r:id="rId28" imgW="139680" imgH="10152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55A7DA21-6303-401A-815C-D73CFCFCE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688" y="4341813"/>
                        <a:ext cx="361950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2D7CF400-3B41-45DD-A16D-207431182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6815" y="465313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2D7CF400-3B41-45DD-A16D-207431182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815" y="465313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23E1FA1D-87DA-4BC4-8E1D-A3CC37284A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3013" y="4702175"/>
          <a:ext cx="36195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9680" imgH="101520" progId="Equation.DSMT4">
                  <p:embed/>
                </p:oleObj>
              </mc:Choice>
              <mc:Fallback>
                <p:oleObj name="Equation" r:id="rId30" imgW="139680" imgH="10152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23E1FA1D-87DA-4BC4-8E1D-A3CC37284A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3013" y="4702175"/>
                        <a:ext cx="361950" cy="261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1F34CB84-B130-409B-8A3E-8577B8E9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642" y="465429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3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CDF02150-516F-471E-94FE-DF0E96D10B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43039" y="465313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CDF02150-516F-471E-94FE-DF0E96D10B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3039" y="465313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5E3C85D4-2D7F-44AC-B2C6-61CB377E74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5062538"/>
          <a:ext cx="3619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9680" imgH="101520" progId="Equation.DSMT4">
                  <p:embed/>
                </p:oleObj>
              </mc:Choice>
              <mc:Fallback>
                <p:oleObj name="Equation" r:id="rId32" imgW="139680" imgH="10152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5E3C85D4-2D7F-44AC-B2C6-61CB377E7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062538"/>
                        <a:ext cx="361950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48724ACF-DCD9-460F-BC1C-58E47C53F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0541" y="501317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48724ACF-DCD9-460F-BC1C-58E47C53F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0541" y="501317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FDF1BF10-ECD4-480E-B8AB-0B822C5E4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264" y="501433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4</a:t>
            </a:r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9EB96CD8-E0A0-4C18-AF42-5F8B164C30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40661" y="501317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9EB96CD8-E0A0-4C18-AF42-5F8B164C3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0661" y="501317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7DB05929-F736-452A-8983-97F31D9C43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1625" y="5422900"/>
          <a:ext cx="36353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39680" imgH="101520" progId="Equation.DSMT4">
                  <p:embed/>
                </p:oleObj>
              </mc:Choice>
              <mc:Fallback>
                <p:oleObj name="Equation" r:id="rId34" imgW="139680" imgH="10152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7DB05929-F736-452A-8983-97F31D9C43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25" y="5422900"/>
                        <a:ext cx="363538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12003DE5-E355-4551-9CCE-E16F804416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58250" y="5422900"/>
          <a:ext cx="3619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39680" imgH="101520" progId="Equation.DSMT4">
                  <p:embed/>
                </p:oleObj>
              </mc:Choice>
              <mc:Fallback>
                <p:oleObj name="Equation" r:id="rId36" imgW="139680" imgH="10152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12003DE5-E355-4551-9CCE-E16F804416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0" y="5422900"/>
                        <a:ext cx="361950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50E0932F-7A67-444D-AAFA-ED4341CE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886" y="537437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5</a:t>
            </a:r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233F9039-1A6E-4902-99F5-991F3ECB95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7750" y="5422900"/>
          <a:ext cx="36353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9680" imgH="101520" progId="Equation.DSMT4">
                  <p:embed/>
                </p:oleObj>
              </mc:Choice>
              <mc:Fallback>
                <p:oleObj name="Equation" r:id="rId38" imgW="139680" imgH="10152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233F9039-1A6E-4902-99F5-991F3ECB95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0" y="5422900"/>
                        <a:ext cx="363538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51E71066-3830-4721-9F80-740DC3DEDA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0038" y="5781675"/>
          <a:ext cx="3619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39680" imgH="101520" progId="Equation.DSMT4">
                  <p:embed/>
                </p:oleObj>
              </mc:Choice>
              <mc:Fallback>
                <p:oleObj name="Equation" r:id="rId40" imgW="139680" imgH="10152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51E71066-3830-4721-9F80-740DC3DEDA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38" y="5781675"/>
                        <a:ext cx="361950" cy="265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E50EBD74-693B-45AC-A7AD-B7525BDD00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55075" y="5781675"/>
          <a:ext cx="363538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39680" imgH="101520" progId="Equation.DSMT4">
                  <p:embed/>
                </p:oleObj>
              </mc:Choice>
              <mc:Fallback>
                <p:oleObj name="Equation" r:id="rId42" imgW="139680" imgH="10152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E50EBD74-693B-45AC-A7AD-B7525BDD0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075" y="5781675"/>
                        <a:ext cx="363538" cy="265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6C39CF47-0332-4387-B661-B74BFEC7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508" y="573441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6</a:t>
            </a:r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F0B3C5A0-16BD-43A5-99C7-74B61BFFEF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5905" y="573325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F0B3C5A0-16BD-43A5-99C7-74B61BFFEF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5905" y="573325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052E697B-B572-4E9B-BB0C-B3BD415C9A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16863" y="6142038"/>
          <a:ext cx="363537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39680" imgH="101520" progId="Equation.DSMT4">
                  <p:embed/>
                </p:oleObj>
              </mc:Choice>
              <mc:Fallback>
                <p:oleObj name="Equation" r:id="rId44" imgW="139680" imgH="10152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052E697B-B572-4E9B-BB0C-B3BD415C9A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6142038"/>
                        <a:ext cx="363537" cy="26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AA032E83-B5F8-46EE-8B70-FFD6034D9A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53407" y="609329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AA032E83-B5F8-46EE-8B70-FFD6034D9A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3407" y="609329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08DB17B1-8A88-438B-B48B-11561A666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130" y="609445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7</a:t>
            </a:r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5494C716-086B-41EA-A621-2D2A4DB12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2988" y="6142038"/>
          <a:ext cx="363537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39680" imgH="101520" progId="Equation.DSMT4">
                  <p:embed/>
                </p:oleObj>
              </mc:Choice>
              <mc:Fallback>
                <p:oleObj name="Equation" r:id="rId46" imgW="139680" imgH="10152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5494C716-086B-41EA-A621-2D2A4DB121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2988" y="6142038"/>
                        <a:ext cx="363537" cy="26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6FBF15A5-4083-4E43-8751-AD376E75F1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14925" y="645333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6FBF15A5-4083-4E43-8751-AD376E75F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4925" y="645333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B0CE6FAC-9CCE-4BED-B4D1-214F088977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50313" y="6502400"/>
          <a:ext cx="36353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39680" imgH="101520" progId="Equation.DSMT4">
                  <p:embed/>
                </p:oleObj>
              </mc:Choice>
              <mc:Fallback>
                <p:oleObj name="Equation" r:id="rId48" imgW="139680" imgH="10152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B0CE6FAC-9CCE-4BED-B4D1-214F088977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0313" y="6502400"/>
                        <a:ext cx="363537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CF0A0B6C-C96A-4C76-8A4F-AE8694E60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752" y="645449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8</a:t>
            </a:r>
          </a:p>
        </p:txBody>
      </p:sp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2C80973F-CE03-463D-95A5-B0FFDC64B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1400" y="6502400"/>
          <a:ext cx="3619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39680" imgH="101520" progId="Equation.DSMT4">
                  <p:embed/>
                </p:oleObj>
              </mc:Choice>
              <mc:Fallback>
                <p:oleObj name="Equation" r:id="rId50" imgW="139680" imgH="10152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2C80973F-CE03-463D-95A5-B0FFDC64B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1400" y="6502400"/>
                        <a:ext cx="361950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3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  <p:bldP spid="29" grpId="0"/>
      <p:bldP spid="30" grpId="0"/>
      <p:bldP spid="36" grpId="0"/>
      <p:bldP spid="40" grpId="0"/>
      <p:bldP spid="44" grpId="0"/>
      <p:bldP spid="48" grpId="0"/>
      <p:bldP spid="52" grpId="0"/>
      <p:bldP spid="56" grpId="0"/>
      <p:bldP spid="60" grpId="0"/>
      <p:bldP spid="64" grpId="0"/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95400" y="265212"/>
          <a:ext cx="3746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560" imgH="253800" progId="Equation.DSMT4">
                  <p:embed/>
                </p:oleObj>
              </mc:Choice>
              <mc:Fallback>
                <p:oleObj name="Equation" r:id="rId3" imgW="166356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265212"/>
                        <a:ext cx="3746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7484" y="764705"/>
            <a:ext cx="83679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Since there are two absolute values, we need to consider all four cases with each 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abs value being positive or negative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33762" y="1628800"/>
          <a:ext cx="2632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253800" progId="Equation.DSMT4">
                  <p:embed/>
                </p:oleObj>
              </mc:Choice>
              <mc:Fallback>
                <p:oleObj name="Equation" r:id="rId5" imgW="116820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762" y="1628800"/>
                        <a:ext cx="26320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21621" y="2204865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621" y="2204865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19464" y="2204865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39680" progId="Equation.DSMT4">
                  <p:embed/>
                </p:oleObj>
              </mc:Choice>
              <mc:Fallback>
                <p:oleObj name="Equation" r:id="rId9" imgW="139680" imgH="1396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64" y="2204865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21621" y="2636913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621" y="2636913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119315" y="26797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101520" progId="Equation.DSMT4">
                  <p:embed/>
                </p:oleObj>
              </mc:Choice>
              <mc:Fallback>
                <p:oleObj name="Equation" r:id="rId12" imgW="139680" imgH="1015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315" y="26797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922340" y="31115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340" y="31115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19464" y="3068961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39680" progId="Equation.DSMT4">
                  <p:embed/>
                </p:oleObj>
              </mc:Choice>
              <mc:Fallback>
                <p:oleObj name="Equation" r:id="rId16" imgW="139680" imgH="1396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64" y="3068961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922340" y="35433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01520" progId="Equation.DSMT4">
                  <p:embed/>
                </p:oleObj>
              </mc:Choice>
              <mc:Fallback>
                <p:oleObj name="Equation" r:id="rId17" imgW="139680" imgH="101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340" y="35433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119315" y="35433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80" imgH="101520" progId="Equation.DSMT4">
                  <p:embed/>
                </p:oleObj>
              </mc:Choice>
              <mc:Fallback>
                <p:oleObj name="Equation" r:id="rId19" imgW="139680" imgH="101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315" y="35433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3509" y="2206026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3509" y="2564905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13509" y="2998114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21280" y="3431323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4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561581" y="2564904"/>
          <a:ext cx="259868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07880" imgH="253800" progId="Equation.DSMT4">
                  <p:embed/>
                </p:oleObj>
              </mc:Choice>
              <mc:Fallback>
                <p:oleObj name="Equation" r:id="rId21" imgW="1307880" imgH="2538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581" y="2564904"/>
                        <a:ext cx="2598689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792118" y="3071690"/>
          <a:ext cx="13874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98400" imgH="177480" progId="Equation.DSMT4">
                  <p:embed/>
                </p:oleObj>
              </mc:Choice>
              <mc:Fallback>
                <p:oleObj name="Equation" r:id="rId23" imgW="698400" imgH="1774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118" y="3071690"/>
                        <a:ext cx="13874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393631" y="3501009"/>
          <a:ext cx="9826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95000" imgH="177480" progId="Equation.DSMT4">
                  <p:embed/>
                </p:oleObj>
              </mc:Choice>
              <mc:Fallback>
                <p:oleObj name="Equation" r:id="rId25" imgW="495000" imgH="177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631" y="3501009"/>
                        <a:ext cx="98266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371604" y="2636912"/>
          <a:ext cx="259868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07880" imgH="253800" progId="Equation.DSMT4">
                  <p:embed/>
                </p:oleObj>
              </mc:Choice>
              <mc:Fallback>
                <p:oleObj name="Equation" r:id="rId27" imgW="1307880" imgH="253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1604" y="2636912"/>
                        <a:ext cx="2598689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306592" y="3143251"/>
          <a:ext cx="16637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38080" imgH="177480" progId="Equation.DSMT4">
                  <p:embed/>
                </p:oleObj>
              </mc:Choice>
              <mc:Fallback>
                <p:oleObj name="Equation" r:id="rId29" imgW="838080" imgH="177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592" y="3143251"/>
                        <a:ext cx="16637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250212" y="3573464"/>
          <a:ext cx="7556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80880" imgH="177480" progId="Equation.DSMT4">
                  <p:embed/>
                </p:oleObj>
              </mc:Choice>
              <mc:Fallback>
                <p:oleObj name="Equation" r:id="rId31" imgW="380880" imgH="177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212" y="3573464"/>
                        <a:ext cx="7556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682378" y="3934218"/>
            <a:ext cx="15039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No Solutions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514352" y="4797153"/>
          <a:ext cx="2825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422360" imgH="253800" progId="Equation.DSMT4">
                  <p:embed/>
                </p:oleObj>
              </mc:Choice>
              <mc:Fallback>
                <p:oleObj name="Equation" r:id="rId33" imgW="1422360" imgH="2538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352" y="4797153"/>
                        <a:ext cx="28257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474790" y="5304161"/>
          <a:ext cx="18399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927000" imgH="177480" progId="Equation.DSMT4">
                  <p:embed/>
                </p:oleObj>
              </mc:Choice>
              <mc:Fallback>
                <p:oleObj name="Equation" r:id="rId35" imgW="927000" imgH="17748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790" y="5304161"/>
                        <a:ext cx="183991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417765" y="5734374"/>
          <a:ext cx="9318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69800" imgH="177480" progId="Equation.DSMT4">
                  <p:embed/>
                </p:oleObj>
              </mc:Choice>
              <mc:Fallback>
                <p:oleObj name="Equation" r:id="rId37" imgW="469800" imgH="17748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765" y="5734374"/>
                        <a:ext cx="93186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937962" y="6095227"/>
            <a:ext cx="15039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No Solutions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5378004" y="4725145"/>
          <a:ext cx="2825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422360" imgH="253800" progId="Equation.DSMT4">
                  <p:embed/>
                </p:oleObj>
              </mc:Choice>
              <mc:Fallback>
                <p:oleObj name="Equation" r:id="rId39" imgW="1422360" imgH="2538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004" y="4725145"/>
                        <a:ext cx="28257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661027" y="5232401"/>
          <a:ext cx="1562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87320" imgH="177480" progId="Equation.DSMT4">
                  <p:embed/>
                </p:oleObj>
              </mc:Choice>
              <mc:Fallback>
                <p:oleObj name="Equation" r:id="rId41" imgW="78732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027" y="5232401"/>
                        <a:ext cx="15621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7507686" y="5662936"/>
          <a:ext cx="11826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596880" imgH="177480" progId="Equation.DSMT4">
                  <p:embed/>
                </p:oleObj>
              </mc:Choice>
              <mc:Fallback>
                <p:oleObj name="Equation" r:id="rId43" imgW="596880" imgH="17748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7686" y="5662936"/>
                        <a:ext cx="1182687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397854" y="1435424"/>
            <a:ext cx="46383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For cases with solutions, check them by 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plugging it back in to the original equation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530853" y="22479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39680" imgH="101520" progId="Equation.DSMT4">
                  <p:embed/>
                </p:oleObj>
              </mc:Choice>
              <mc:Fallback>
                <p:oleObj name="Equation" r:id="rId45" imgW="139680" imgH="10152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853" y="22479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7727828" y="22479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39680" imgH="101520" progId="Equation.DSMT4">
                  <p:embed/>
                </p:oleObj>
              </mc:Choice>
              <mc:Fallback>
                <p:oleObj name="Equation" r:id="rId47" imgW="139680" imgH="10152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828" y="22479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22021" y="2206026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4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129533" y="4149080"/>
          <a:ext cx="31194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384200" imgH="253800" progId="Equation.DSMT4">
                  <p:embed/>
                </p:oleObj>
              </mc:Choice>
              <mc:Fallback>
                <p:oleObj name="Equation" r:id="rId49" imgW="1384200" imgH="2538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533" y="4149080"/>
                        <a:ext cx="31194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209653" y="4797425"/>
          <a:ext cx="2117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939600" imgH="253800" progId="Equation.DSMT4">
                  <p:embed/>
                </p:oleObj>
              </mc:Choice>
              <mc:Fallback>
                <p:oleObj name="Equation" r:id="rId51" imgW="939600" imgH="25380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653" y="4797425"/>
                        <a:ext cx="21177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505796" y="5459413"/>
          <a:ext cx="8302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368280" imgH="177480" progId="Equation.DSMT4">
                  <p:embed/>
                </p:oleObj>
              </mc:Choice>
              <mc:Fallback>
                <p:oleObj name="Equation" r:id="rId53" imgW="368280" imgH="17748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796" y="5459413"/>
                        <a:ext cx="83026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209653" y="5949281"/>
            <a:ext cx="19030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Solution is good!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5134943" y="4221088"/>
          <a:ext cx="35496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574640" imgH="253800" progId="Equation.DSMT4">
                  <p:embed/>
                </p:oleObj>
              </mc:Choice>
              <mc:Fallback>
                <p:oleObj name="Equation" r:id="rId55" imgW="1574640" imgH="2538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943" y="4221088"/>
                        <a:ext cx="35496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6216030" y="4868788"/>
          <a:ext cx="2546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1130040" imgH="253800" progId="Equation.DSMT4">
                  <p:embed/>
                </p:oleObj>
              </mc:Choice>
              <mc:Fallback>
                <p:oleObj name="Equation" r:id="rId57" imgW="1130040" imgH="2538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030" y="4868788"/>
                        <a:ext cx="25463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7726288" y="5531346"/>
          <a:ext cx="8302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368280" imgH="177480" progId="Equation.DSMT4">
                  <p:embed/>
                </p:oleObj>
              </mc:Choice>
              <mc:Fallback>
                <p:oleObj name="Equation" r:id="rId59" imgW="368280" imgH="17748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288" y="5531346"/>
                        <a:ext cx="83026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430145" y="6021214"/>
            <a:ext cx="19030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Solution is good!</a:t>
            </a:r>
          </a:p>
        </p:txBody>
      </p:sp>
      <p:sp>
        <p:nvSpPr>
          <p:cNvPr id="2" name="Rectangle 1"/>
          <p:cNvSpPr/>
          <p:nvPr/>
        </p:nvSpPr>
        <p:spPr>
          <a:xfrm>
            <a:off x="3217764" y="3501008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7466236" y="3501008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1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48867 -0.052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-26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51823 -0.05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1" y="-273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49753 -0.0648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00052 0.1888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4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0156 0.1976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988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143 0.1976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6783 C 2.91667E-6 0.09861 0.13008 0.13635 0.23593 0.13635 L 0.472 0.13635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680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0.06713 C -2.91667E-6 0.09723 0.14271 0.13473 0.25899 0.13473 L 0.5181 0.13473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98" y="673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06713 C 0 0.09723 0.1349 0.13473 0.24479 0.13473 L 0.48971 0.13473 " pathEditMode="relative" rAng="0" ptsTypes="AA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00768 -0.28356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1419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1054 -0.29908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4954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17 -0.30949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5486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26" grpId="0"/>
      <p:bldP spid="26" grpId="1"/>
      <p:bldP spid="30" grpId="0"/>
      <p:bldP spid="30" grpId="1"/>
      <p:bldP spid="35" grpId="0"/>
      <p:bldP spid="38" grpId="0"/>
      <p:bldP spid="42" grpId="0"/>
      <p:bldP spid="46" grpId="0"/>
      <p:bldP spid="2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45420" y="177800"/>
          <a:ext cx="5546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63480" imgH="253800" progId="Equation.DSMT4">
                  <p:embed/>
                </p:oleObj>
              </mc:Choice>
              <mc:Fallback>
                <p:oleObj name="Equation" r:id="rId3" imgW="246348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420" y="177800"/>
                        <a:ext cx="55467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75520" y="764705"/>
            <a:ext cx="83679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Since there are two absolute values, we need to consider all four cases with each 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abs being positive or negative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25676" y="1628775"/>
          <a:ext cx="2803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253800" progId="Equation.DSMT4">
                  <p:embed/>
                </p:oleObj>
              </mc:Choice>
              <mc:Fallback>
                <p:oleObj name="Equation" r:id="rId5" imgW="124452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6" y="1628775"/>
                        <a:ext cx="28035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99657" y="2204865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2204865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97500" y="2204865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39680" progId="Equation.DSMT4">
                  <p:embed/>
                </p:oleObj>
              </mc:Choice>
              <mc:Fallback>
                <p:oleObj name="Equation" r:id="rId9" imgW="139680" imgH="1396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500" y="2204865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99657" y="2636913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2636913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97351" y="26797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101520" progId="Equation.DSMT4">
                  <p:embed/>
                </p:oleObj>
              </mc:Choice>
              <mc:Fallback>
                <p:oleObj name="Equation" r:id="rId12" imgW="139680" imgH="1015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1" y="26797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00376" y="31115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31115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197500" y="3068961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39680" progId="Equation.DSMT4">
                  <p:embed/>
                </p:oleObj>
              </mc:Choice>
              <mc:Fallback>
                <p:oleObj name="Equation" r:id="rId16" imgW="139680" imgH="1396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500" y="3068961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000376" y="35433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01520" progId="Equation.DSMT4">
                  <p:embed/>
                </p:oleObj>
              </mc:Choice>
              <mc:Fallback>
                <p:oleObj name="Equation" r:id="rId17" imgW="139680" imgH="101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35433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197351" y="35433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80" imgH="101520" progId="Equation.DSMT4">
                  <p:embed/>
                </p:oleObj>
              </mc:Choice>
              <mc:Fallback>
                <p:oleObj name="Equation" r:id="rId19" imgW="139680" imgH="101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1" y="35433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91545" y="2206026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91545" y="2564905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91545" y="2998114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99316" y="3431323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4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565400" y="2565400"/>
          <a:ext cx="27495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84200" imgH="253800" progId="Equation.DSMT4">
                  <p:embed/>
                </p:oleObj>
              </mc:Choice>
              <mc:Fallback>
                <p:oleObj name="Equation" r:id="rId21" imgW="1384200" imgH="2538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565400"/>
                        <a:ext cx="274955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895726" y="3071814"/>
          <a:ext cx="13366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72840" imgH="177480" progId="Equation.DSMT4">
                  <p:embed/>
                </p:oleObj>
              </mc:Choice>
              <mc:Fallback>
                <p:oleObj name="Equation" r:id="rId23" imgW="672840" imgH="1774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6" y="3071814"/>
                        <a:ext cx="13366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97376" y="3429000"/>
          <a:ext cx="11334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71320" imgH="228600" progId="Equation.DSMT4">
                  <p:embed/>
                </p:oleObj>
              </mc:Choice>
              <mc:Fallback>
                <p:oleObj name="Equation" r:id="rId25" imgW="57132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6" y="3429000"/>
                        <a:ext cx="1133475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75400" y="2636839"/>
          <a:ext cx="27495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84200" imgH="253800" progId="Equation.DSMT4">
                  <p:embed/>
                </p:oleObj>
              </mc:Choice>
              <mc:Fallback>
                <p:oleObj name="Equation" r:id="rId27" imgW="1384200" imgH="253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2636839"/>
                        <a:ext cx="27495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7297738" y="3143251"/>
          <a:ext cx="18399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27000" imgH="177480" progId="Equation.DSMT4">
                  <p:embed/>
                </p:oleObj>
              </mc:Choice>
              <mc:Fallback>
                <p:oleObj name="Equation" r:id="rId29" imgW="927000" imgH="177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3143251"/>
                        <a:ext cx="183991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8328248" y="3573464"/>
          <a:ext cx="7556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80880" imgH="177480" progId="Equation.DSMT4">
                  <p:embed/>
                </p:oleObj>
              </mc:Choice>
              <mc:Fallback>
                <p:oleObj name="Equation" r:id="rId31" imgW="380880" imgH="177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248" y="3573464"/>
                        <a:ext cx="7556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517776" y="4797426"/>
          <a:ext cx="29765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498320" imgH="253800" progId="Equation.DSMT4">
                  <p:embed/>
                </p:oleObj>
              </mc:Choice>
              <mc:Fallback>
                <p:oleObj name="Equation" r:id="rId33" imgW="1498320" imgH="2538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6" y="4797426"/>
                        <a:ext cx="29765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465514" y="5303839"/>
          <a:ext cx="20161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015920" imgH="177480" progId="Equation.DSMT4">
                  <p:embed/>
                </p:oleObj>
              </mc:Choice>
              <mc:Fallback>
                <p:oleObj name="Equation" r:id="rId35" imgW="1015920" imgH="17748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4" y="5303839"/>
                        <a:ext cx="20161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727849" y="5661249"/>
          <a:ext cx="11080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558720" imgH="177480" progId="Equation.DSMT4">
                  <p:embed/>
                </p:oleObj>
              </mc:Choice>
              <mc:Fallback>
                <p:oleObj name="Equation" r:id="rId37" imgW="558720" imgH="17748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849" y="5661249"/>
                        <a:ext cx="11080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380163" y="4724401"/>
          <a:ext cx="29781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498320" imgH="253800" progId="Equation.DSMT4">
                  <p:embed/>
                </p:oleObj>
              </mc:Choice>
              <mc:Fallback>
                <p:oleObj name="Equation" r:id="rId39" imgW="1498320" imgH="2538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4724401"/>
                        <a:ext cx="29781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7751763" y="5232401"/>
          <a:ext cx="15367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74360" imgH="177480" progId="Equation.DSMT4">
                  <p:embed/>
                </p:oleObj>
              </mc:Choice>
              <mc:Fallback>
                <p:oleObj name="Equation" r:id="rId41" imgW="77436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763" y="5232401"/>
                        <a:ext cx="15367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8544272" y="5517233"/>
          <a:ext cx="14843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49160" imgH="228600" progId="Equation.DSMT4">
                  <p:embed/>
                </p:oleObj>
              </mc:Choice>
              <mc:Fallback>
                <p:oleObj name="Equation" r:id="rId43" imgW="749160" imgH="2286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272" y="5517233"/>
                        <a:ext cx="1484312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475891" y="1435424"/>
            <a:ext cx="44800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Check each solution by plugging it back in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063552" y="2564904"/>
          <a:ext cx="3384376" cy="61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879560" imgH="342720" progId="Equation.DSMT4">
                  <p:embed/>
                </p:oleObj>
              </mc:Choice>
              <mc:Fallback>
                <p:oleObj name="Equation" r:id="rId45" imgW="1879560" imgH="34272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2564904"/>
                        <a:ext cx="3384376" cy="616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143672" y="3181398"/>
          <a:ext cx="2316982" cy="57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269720" imgH="317160" progId="Equation.DSMT4">
                  <p:embed/>
                </p:oleObj>
              </mc:Choice>
              <mc:Fallback>
                <p:oleObj name="Equation" r:id="rId47" imgW="1269720" imgH="31716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72" y="3181398"/>
                        <a:ext cx="2316982" cy="578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277048" y="3823330"/>
          <a:ext cx="1242889" cy="43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647640" imgH="228600" progId="Equation.DSMT4">
                  <p:embed/>
                </p:oleObj>
              </mc:Choice>
              <mc:Fallback>
                <p:oleObj name="Equation" r:id="rId49" imgW="647640" imgH="2286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048" y="3823330"/>
                        <a:ext cx="1242889" cy="438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891376" y="3934218"/>
            <a:ext cx="13324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Extraneous</a:t>
            </a: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6528048" y="2695799"/>
          <a:ext cx="26971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498320" imgH="279360" progId="Equation.DSMT4">
                  <p:embed/>
                </p:oleObj>
              </mc:Choice>
              <mc:Fallback>
                <p:oleObj name="Equation" r:id="rId51" imgW="1498320" imgH="27936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2695799"/>
                        <a:ext cx="269716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7766298" y="3311749"/>
          <a:ext cx="14589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799920" imgH="253800" progId="Equation.DSMT4">
                  <p:embed/>
                </p:oleObj>
              </mc:Choice>
              <mc:Fallback>
                <p:oleObj name="Equation" r:id="rId53" imgW="799920" imgH="25380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298" y="3311749"/>
                        <a:ext cx="145891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8505130" y="3789040"/>
          <a:ext cx="73183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380880" imgH="177480" progId="Equation.DSMT4">
                  <p:embed/>
                </p:oleObj>
              </mc:Choice>
              <mc:Fallback>
                <p:oleObj name="Equation" r:id="rId55" imgW="38088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5130" y="3789040"/>
                        <a:ext cx="731838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505402" y="3718194"/>
            <a:ext cx="164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Solution!</a:t>
            </a: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2351585" y="4724400"/>
          <a:ext cx="33369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1854000" imgH="279360" progId="Equation.DSMT4">
                  <p:embed/>
                </p:oleObj>
              </mc:Choice>
              <mc:Fallback>
                <p:oleObj name="Equation" r:id="rId57" imgW="1854000" imgH="279360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5" y="4724400"/>
                        <a:ext cx="33369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3824736" y="5301209"/>
          <a:ext cx="19224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1054080" imgH="253800" progId="Equation.DSMT4">
                  <p:embed/>
                </p:oleObj>
              </mc:Choice>
              <mc:Fallback>
                <p:oleObj name="Equation" r:id="rId59" imgW="1054080" imgH="25380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736" y="5301209"/>
                        <a:ext cx="192246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4577260" y="5818188"/>
          <a:ext cx="8794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457200" imgH="177480" progId="Equation.DSMT4">
                  <p:embed/>
                </p:oleObj>
              </mc:Choice>
              <mc:Fallback>
                <p:oleObj name="Equation" r:id="rId61" imgW="457200" imgH="17748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260" y="5818188"/>
                        <a:ext cx="87947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176663" y="5747539"/>
            <a:ext cx="15841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Extraneous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6096001" y="4653136"/>
          <a:ext cx="37242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2070000" imgH="342720" progId="Equation.DSMT4">
                  <p:embed/>
                </p:oleObj>
              </mc:Choice>
              <mc:Fallback>
                <p:oleObj name="Equation" r:id="rId63" imgW="2070000" imgH="342720" progId="Equation.DSMT4">
                  <p:embed/>
                  <p:pic>
                    <p:nvPicPr>
                      <p:cNvPr id="56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4653136"/>
                        <a:ext cx="372427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7442597" y="5230986"/>
          <a:ext cx="23399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1282680" imgH="317160" progId="Equation.DSMT4">
                  <p:embed/>
                </p:oleObj>
              </mc:Choice>
              <mc:Fallback>
                <p:oleObj name="Equation" r:id="rId65" imgW="1282680" imgH="31716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597" y="5230986"/>
                        <a:ext cx="23399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8588376" y="5804074"/>
          <a:ext cx="7334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380880" imgH="177480" progId="Equation.DSMT4">
                  <p:embed/>
                </p:oleObj>
              </mc:Choice>
              <mc:Fallback>
                <p:oleObj name="Equation" r:id="rId67" imgW="380880" imgH="177480" progId="Equation.DSMT4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76" y="5804074"/>
                        <a:ext cx="73342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550323" y="5734169"/>
            <a:ext cx="11486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Solution!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775521" y="2204865"/>
            <a:ext cx="4038285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Therefore, the solutions to the system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will be x = 2 and  x = -1.333</a:t>
            </a:r>
          </a:p>
          <a:p>
            <a:br>
              <a:rPr lang="en-CA" sz="2200" dirty="0">
                <a:solidFill>
                  <a:srgbClr val="FF0000"/>
                </a:solidFill>
              </a:rPr>
            </a:br>
            <a:endParaRPr lang="en-CA" sz="2200" dirty="0">
              <a:solidFill>
                <a:srgbClr val="FF0000"/>
              </a:solidFill>
            </a:endParaRPr>
          </a:p>
          <a:p>
            <a:endParaRPr lang="en-CA" sz="2200" dirty="0">
              <a:solidFill>
                <a:srgbClr val="FF0000"/>
              </a:solidFill>
            </a:endParaRPr>
          </a:p>
          <a:p>
            <a:endParaRPr lang="en-CA" sz="2200" dirty="0">
              <a:solidFill>
                <a:srgbClr val="FF0000"/>
              </a:solidFill>
            </a:endParaRPr>
          </a:p>
          <a:p>
            <a:endParaRPr lang="en-CA" sz="2200" dirty="0">
              <a:solidFill>
                <a:srgbClr val="FF0000"/>
              </a:solidFill>
            </a:endParaRPr>
          </a:p>
          <a:p>
            <a:endParaRPr lang="en-CA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48871 -0.052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-26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51823 -0.05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-273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49757 -0.0648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052 0.1888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944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0157 0.1976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988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00139 0.197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3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4.72222E-6 0.06783 C -4.72222E-6 0.09861 0.13004 0.13635 0.23594 0.13635 L 0.47205 0.13635 " pathEditMode="relative" rAng="0" ptsTypes="FfFF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680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4.16667E-6 0.06713 C 4.16667E-6 0.09723 0.1427 0.13473 0.25902 0.13473 L 0.51805 0.13473 " pathEditMode="relative" rAng="0" ptsTypes="FfFF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673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1.38889E-6 0.06713 C 1.38889E-6 0.09723 0.13489 0.13473 0.24479 0.13473 L 0.48976 0.13473 " pathEditMode="relative" rAng="0" ptsTypes="FfFF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6" grpId="1"/>
      <p:bldP spid="17" grpId="0"/>
      <p:bldP spid="17" grpId="1"/>
      <p:bldP spid="18" grpId="0"/>
      <p:bldP spid="18" grpId="1"/>
      <p:bldP spid="35" grpId="0"/>
      <p:bldP spid="42" grpId="0"/>
      <p:bldP spid="42" grpId="1"/>
      <p:bldP spid="51" grpId="0"/>
      <p:bldP spid="55" grpId="0"/>
      <p:bldP spid="55" grpId="1"/>
      <p:bldP spid="59" grpId="0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07368" y="260648"/>
          <a:ext cx="55165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50880" imgH="253800" progId="Equation.DSMT4">
                  <p:embed/>
                </p:oleObj>
              </mc:Choice>
              <mc:Fallback>
                <p:oleObj name="Equation" r:id="rId3" imgW="2450880" imgH="25380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260648"/>
                        <a:ext cx="55165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128"/>
          <p:cNvGraphicFramePr>
            <a:graphicFrameLocks noChangeAspect="1"/>
          </p:cNvGraphicFramePr>
          <p:nvPr/>
        </p:nvGraphicFramePr>
        <p:xfrm>
          <a:off x="1036266" y="4652963"/>
          <a:ext cx="26876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177480" progId="Equation.DSMT4">
                  <p:embed/>
                </p:oleObj>
              </mc:Choice>
              <mc:Fallback>
                <p:oleObj name="Equation" r:id="rId5" imgW="1307880" imgH="177480" progId="Equation.DSMT4">
                  <p:embed/>
                  <p:pic>
                    <p:nvPicPr>
                      <p:cNvPr id="145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66" y="4652963"/>
                        <a:ext cx="2687638" cy="36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29"/>
          <p:cNvGraphicFramePr>
            <a:graphicFrameLocks noChangeAspect="1"/>
          </p:cNvGraphicFramePr>
          <p:nvPr/>
        </p:nvGraphicFramePr>
        <p:xfrm>
          <a:off x="2188791" y="5084763"/>
          <a:ext cx="15176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177480" progId="Equation.DSMT4">
                  <p:embed/>
                </p:oleObj>
              </mc:Choice>
              <mc:Fallback>
                <p:oleObj name="Equation" r:id="rId7" imgW="736560" imgH="177480" progId="Equation.DSMT4">
                  <p:embed/>
                  <p:pic>
                    <p:nvPicPr>
                      <p:cNvPr id="146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791" y="5084763"/>
                        <a:ext cx="1517650" cy="36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30"/>
          <p:cNvGraphicFramePr>
            <a:graphicFrameLocks noChangeAspect="1"/>
          </p:cNvGraphicFramePr>
          <p:nvPr/>
        </p:nvGraphicFramePr>
        <p:xfrm>
          <a:off x="2817094" y="5513388"/>
          <a:ext cx="13874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840" imgH="177480" progId="Equation.DSMT4">
                  <p:embed/>
                </p:oleObj>
              </mc:Choice>
              <mc:Fallback>
                <p:oleObj name="Equation" r:id="rId9" imgW="672840" imgH="177480" progId="Equation.DSMT4">
                  <p:embed/>
                  <p:pic>
                    <p:nvPicPr>
                      <p:cNvPr id="147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094" y="5513388"/>
                        <a:ext cx="1387475" cy="36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31"/>
          <p:cNvGraphicFramePr>
            <a:graphicFrameLocks noChangeAspect="1"/>
          </p:cNvGraphicFramePr>
          <p:nvPr/>
        </p:nvGraphicFramePr>
        <p:xfrm>
          <a:off x="3835351" y="1824038"/>
          <a:ext cx="21034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06360" imgH="177480" progId="Equation.DSMT4">
                  <p:embed/>
                </p:oleObj>
              </mc:Choice>
              <mc:Fallback>
                <p:oleObj name="Equation" r:id="rId11" imgW="1206360" imgH="177480" progId="Equation.DSMT4">
                  <p:embed/>
                  <p:pic>
                    <p:nvPicPr>
                      <p:cNvPr id="148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351" y="1824038"/>
                        <a:ext cx="2103438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32"/>
          <p:cNvGraphicFramePr>
            <a:graphicFrameLocks noChangeAspect="1"/>
          </p:cNvGraphicFramePr>
          <p:nvPr/>
        </p:nvGraphicFramePr>
        <p:xfrm>
          <a:off x="4887864" y="2205038"/>
          <a:ext cx="95408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177480" progId="Equation.DSMT4">
                  <p:embed/>
                </p:oleObj>
              </mc:Choice>
              <mc:Fallback>
                <p:oleObj name="Equation" r:id="rId13" imgW="545760" imgH="177480" progId="Equation.DSMT4">
                  <p:embed/>
                  <p:pic>
                    <p:nvPicPr>
                      <p:cNvPr id="149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864" y="2205038"/>
                        <a:ext cx="954087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134"/>
          <p:cNvGraphicFramePr>
            <a:graphicFrameLocks noChangeAspect="1"/>
          </p:cNvGraphicFramePr>
          <p:nvPr/>
        </p:nvGraphicFramePr>
        <p:xfrm>
          <a:off x="1647776" y="2176463"/>
          <a:ext cx="10128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45760" imgH="177480" progId="Equation.DSMT4">
                  <p:embed/>
                </p:oleObj>
              </mc:Choice>
              <mc:Fallback>
                <p:oleObj name="Equation" r:id="rId15" imgW="545760" imgH="177480" progId="Equation.DSMT4">
                  <p:embed/>
                  <p:pic>
                    <p:nvPicPr>
                      <p:cNvPr id="15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776" y="2176463"/>
                        <a:ext cx="1012825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35"/>
          <p:cNvGraphicFramePr>
            <a:graphicFrameLocks noChangeAspect="1"/>
          </p:cNvGraphicFramePr>
          <p:nvPr/>
        </p:nvGraphicFramePr>
        <p:xfrm>
          <a:off x="1846214" y="2492375"/>
          <a:ext cx="13652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72840" imgH="177480" progId="Equation.DSMT4">
                  <p:embed/>
                </p:oleObj>
              </mc:Choice>
              <mc:Fallback>
                <p:oleObj name="Equation" r:id="rId17" imgW="672840" imgH="177480" progId="Equation.DSMT4">
                  <p:embed/>
                  <p:pic>
                    <p:nvPicPr>
                      <p:cNvPr id="151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14" y="2492375"/>
                        <a:ext cx="1365250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25"/>
          <p:cNvGraphicFramePr>
            <a:graphicFrameLocks noChangeAspect="1"/>
          </p:cNvGraphicFramePr>
          <p:nvPr/>
        </p:nvGraphicFramePr>
        <p:xfrm>
          <a:off x="479376" y="1068388"/>
          <a:ext cx="24003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33440" imgH="368280" progId="Equation.DSMT4">
                  <p:embed/>
                </p:oleObj>
              </mc:Choice>
              <mc:Fallback>
                <p:oleObj name="Equation" r:id="rId19" imgW="1333440" imgH="368280" progId="Equation.DSMT4">
                  <p:embed/>
                  <p:pic>
                    <p:nvPicPr>
                      <p:cNvPr id="152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1068388"/>
                        <a:ext cx="2400300" cy="663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27"/>
          <p:cNvGraphicFramePr>
            <a:graphicFrameLocks noChangeAspect="1"/>
          </p:cNvGraphicFramePr>
          <p:nvPr/>
        </p:nvGraphicFramePr>
        <p:xfrm>
          <a:off x="1100089" y="1760538"/>
          <a:ext cx="17351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25480" imgH="177480" progId="Equation.DSMT4">
                  <p:embed/>
                </p:oleObj>
              </mc:Choice>
              <mc:Fallback>
                <p:oleObj name="Equation" r:id="rId21" imgW="825480" imgH="177480" progId="Equation.DSMT4">
                  <p:embed/>
                  <p:pic>
                    <p:nvPicPr>
                      <p:cNvPr id="153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089" y="1760538"/>
                        <a:ext cx="1735137" cy="373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5519936" y="4182180"/>
            <a:ext cx="468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/>
            <a:r>
              <a:rPr lang="en-CA" sz="2400" dirty="0"/>
              <a:t>Check each value of “x” by plugging it back into the equation</a:t>
            </a:r>
            <a:endParaRPr lang="en-CA" sz="2400" i="1" dirty="0"/>
          </a:p>
        </p:txBody>
      </p:sp>
      <p:graphicFrame>
        <p:nvGraphicFramePr>
          <p:cNvPr id="155" name="Object 125"/>
          <p:cNvGraphicFramePr>
            <a:graphicFrameLocks noChangeAspect="1"/>
          </p:cNvGraphicFramePr>
          <p:nvPr/>
        </p:nvGraphicFramePr>
        <p:xfrm>
          <a:off x="3387676" y="1052513"/>
          <a:ext cx="26050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33440" imgH="368280" progId="Equation.DSMT4">
                  <p:embed/>
                </p:oleObj>
              </mc:Choice>
              <mc:Fallback>
                <p:oleObj name="Equation" r:id="rId23" imgW="1333440" imgH="368280" progId="Equation.DSMT4">
                  <p:embed/>
                  <p:pic>
                    <p:nvPicPr>
                      <p:cNvPr id="155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676" y="1052513"/>
                        <a:ext cx="2605088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125"/>
          <p:cNvGraphicFramePr>
            <a:graphicFrameLocks noChangeAspect="1"/>
          </p:cNvGraphicFramePr>
          <p:nvPr/>
        </p:nvGraphicFramePr>
        <p:xfrm>
          <a:off x="7887394" y="1109663"/>
          <a:ext cx="28336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74640" imgH="368280" progId="Equation.DSMT4">
                  <p:embed/>
                </p:oleObj>
              </mc:Choice>
              <mc:Fallback>
                <p:oleObj name="Equation" r:id="rId25" imgW="1574640" imgH="368280" progId="Equation.DSMT4">
                  <p:embed/>
                  <p:pic>
                    <p:nvPicPr>
                      <p:cNvPr id="167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7394" y="1109663"/>
                        <a:ext cx="2833687" cy="663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ct 125"/>
          <p:cNvGraphicFramePr>
            <a:graphicFrameLocks noChangeAspect="1"/>
          </p:cNvGraphicFramePr>
          <p:nvPr/>
        </p:nvGraphicFramePr>
        <p:xfrm>
          <a:off x="839416" y="3940175"/>
          <a:ext cx="28321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574640" imgH="355320" progId="Equation.DSMT4">
                  <p:embed/>
                </p:oleObj>
              </mc:Choice>
              <mc:Fallback>
                <p:oleObj name="Equation" r:id="rId27" imgW="1574640" imgH="355320" progId="Equation.DSMT4">
                  <p:embed/>
                  <p:pic>
                    <p:nvPicPr>
                      <p:cNvPr id="168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16" y="3940175"/>
                        <a:ext cx="2832100" cy="641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131"/>
          <p:cNvGraphicFramePr>
            <a:graphicFrameLocks noChangeAspect="1"/>
          </p:cNvGraphicFramePr>
          <p:nvPr/>
        </p:nvGraphicFramePr>
        <p:xfrm>
          <a:off x="8349356" y="1835150"/>
          <a:ext cx="22590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95280" imgH="177480" progId="Equation.DSMT4">
                  <p:embed/>
                </p:oleObj>
              </mc:Choice>
              <mc:Fallback>
                <p:oleObj name="Equation" r:id="rId29" imgW="1295280" imgH="177480" progId="Equation.DSMT4">
                  <p:embed/>
                  <p:pic>
                    <p:nvPicPr>
                      <p:cNvPr id="169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9356" y="1835150"/>
                        <a:ext cx="2259013" cy="31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Object 132"/>
          <p:cNvGraphicFramePr>
            <a:graphicFrameLocks noChangeAspect="1"/>
          </p:cNvGraphicFramePr>
          <p:nvPr/>
        </p:nvGraphicFramePr>
        <p:xfrm>
          <a:off x="9627294" y="2268538"/>
          <a:ext cx="108743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22080" imgH="177480" progId="Equation.DSMT4">
                  <p:embed/>
                </p:oleObj>
              </mc:Choice>
              <mc:Fallback>
                <p:oleObj name="Equation" r:id="rId31" imgW="622080" imgH="177480" progId="Equation.DSMT4">
                  <p:embed/>
                  <p:pic>
                    <p:nvPicPr>
                      <p:cNvPr id="17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7294" y="2268538"/>
                        <a:ext cx="1087437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133"/>
          <p:cNvGraphicFramePr>
            <a:graphicFrameLocks noChangeAspect="1"/>
          </p:cNvGraphicFramePr>
          <p:nvPr/>
        </p:nvGraphicFramePr>
        <p:xfrm>
          <a:off x="9888536" y="2687390"/>
          <a:ext cx="10414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96880" imgH="177480" progId="Equation.DSMT4">
                  <p:embed/>
                </p:oleObj>
              </mc:Choice>
              <mc:Fallback>
                <p:oleObj name="Equation" r:id="rId33" imgW="596880" imgH="177480" progId="Equation.DSMT4">
                  <p:embed/>
                  <p:pic>
                    <p:nvPicPr>
                      <p:cNvPr id="171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8536" y="2687390"/>
                        <a:ext cx="1041400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Object 2"/>
          <p:cNvGraphicFramePr>
            <a:graphicFrameLocks noChangeAspect="1"/>
          </p:cNvGraphicFramePr>
          <p:nvPr/>
        </p:nvGraphicFramePr>
        <p:xfrm>
          <a:off x="525414" y="2924175"/>
          <a:ext cx="32273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158920" imgH="279360" progId="Equation.DSMT4">
                  <p:embed/>
                </p:oleObj>
              </mc:Choice>
              <mc:Fallback>
                <p:oleObj name="Equation" r:id="rId35" imgW="2158920" imgH="279360" progId="Equation.DSMT4">
                  <p:embed/>
                  <p:pic>
                    <p:nvPicPr>
                      <p:cNvPr id="1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14" y="2924175"/>
                        <a:ext cx="32273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2"/>
          <p:cNvGraphicFramePr>
            <a:graphicFrameLocks noChangeAspect="1"/>
          </p:cNvGraphicFramePr>
          <p:nvPr/>
        </p:nvGraphicFramePr>
        <p:xfrm>
          <a:off x="1385839" y="3370263"/>
          <a:ext cx="23844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143000" imgH="177480" progId="Equation.DSMT4">
                  <p:embed/>
                </p:oleObj>
              </mc:Choice>
              <mc:Fallback>
                <p:oleObj name="Equation" r:id="rId37" imgW="1143000" imgH="177480" progId="Equation.DSMT4">
                  <p:embed/>
                  <p:pic>
                    <p:nvPicPr>
                      <p:cNvPr id="17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39" y="3370263"/>
                        <a:ext cx="23844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" name="Object 2"/>
          <p:cNvGraphicFramePr>
            <a:graphicFrameLocks noChangeAspect="1"/>
          </p:cNvGraphicFramePr>
          <p:nvPr/>
        </p:nvGraphicFramePr>
        <p:xfrm>
          <a:off x="4151784" y="2924944"/>
          <a:ext cx="29813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993680" imgH="279360" progId="Equation.DSMT4">
                  <p:embed/>
                </p:oleObj>
              </mc:Choice>
              <mc:Fallback>
                <p:oleObj name="Equation" r:id="rId39" imgW="1993680" imgH="279360" progId="Equation.DSMT4">
                  <p:embed/>
                  <p:pic>
                    <p:nvPicPr>
                      <p:cNvPr id="1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784" y="2924944"/>
                        <a:ext cx="298132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2"/>
          <p:cNvGraphicFramePr>
            <a:graphicFrameLocks noChangeAspect="1"/>
          </p:cNvGraphicFramePr>
          <p:nvPr/>
        </p:nvGraphicFramePr>
        <p:xfrm>
          <a:off x="4827266" y="3357563"/>
          <a:ext cx="16335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888840" imgH="177480" progId="Equation.DSMT4">
                  <p:embed/>
                </p:oleObj>
              </mc:Choice>
              <mc:Fallback>
                <p:oleObj name="Equation" r:id="rId41" imgW="888840" imgH="177480" progId="Equation.DSMT4">
                  <p:embed/>
                  <p:pic>
                    <p:nvPicPr>
                      <p:cNvPr id="1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266" y="3357563"/>
                        <a:ext cx="1633537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5447928" y="5013177"/>
            <a:ext cx="468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/>
            <a:r>
              <a:rPr lang="en-CA" sz="2400" dirty="0"/>
              <a:t>The solution to this equation is:</a:t>
            </a:r>
          </a:p>
          <a:p>
            <a:pPr algn="ctr"/>
            <a:r>
              <a:rPr lang="en-CA" sz="2400" i="1" dirty="0">
                <a:solidFill>
                  <a:srgbClr val="FF0000"/>
                </a:solidFill>
              </a:rPr>
              <a:t>x=2.75 and x= –2.25</a:t>
            </a:r>
          </a:p>
        </p:txBody>
      </p:sp>
      <p:graphicFrame>
        <p:nvGraphicFramePr>
          <p:cNvPr id="181" name="Object 132"/>
          <p:cNvGraphicFramePr>
            <a:graphicFrameLocks noChangeAspect="1"/>
          </p:cNvGraphicFramePr>
          <p:nvPr/>
        </p:nvGraphicFramePr>
        <p:xfrm>
          <a:off x="5164659" y="2564904"/>
          <a:ext cx="104298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596880" imgH="177480" progId="Equation.DSMT4">
                  <p:embed/>
                </p:oleObj>
              </mc:Choice>
              <mc:Fallback>
                <p:oleObj name="Equation" r:id="rId43" imgW="596880" imgH="177480" progId="Equation.DSMT4">
                  <p:embed/>
                  <p:pic>
                    <p:nvPicPr>
                      <p:cNvPr id="181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659" y="2564904"/>
                        <a:ext cx="1042988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2"/>
          <p:cNvGraphicFramePr>
            <a:graphicFrameLocks noChangeAspect="1"/>
          </p:cNvGraphicFramePr>
          <p:nvPr/>
        </p:nvGraphicFramePr>
        <p:xfrm>
          <a:off x="8028681" y="3068638"/>
          <a:ext cx="29638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981080" imgH="279360" progId="Equation.DSMT4">
                  <p:embed/>
                </p:oleObj>
              </mc:Choice>
              <mc:Fallback>
                <p:oleObj name="Equation" r:id="rId45" imgW="1981080" imgH="279360" progId="Equation.DSMT4">
                  <p:embed/>
                  <p:pic>
                    <p:nvPicPr>
                      <p:cNvPr id="1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681" y="3068638"/>
                        <a:ext cx="296386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ct 2"/>
          <p:cNvGraphicFramePr>
            <a:graphicFrameLocks noChangeAspect="1"/>
          </p:cNvGraphicFramePr>
          <p:nvPr/>
        </p:nvGraphicFramePr>
        <p:xfrm>
          <a:off x="8620819" y="3500438"/>
          <a:ext cx="2251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079280" imgH="177480" progId="Equation.DSMT4">
                  <p:embed/>
                </p:oleObj>
              </mc:Choice>
              <mc:Fallback>
                <p:oleObj name="Equation" r:id="rId47" imgW="1079280" imgH="177480" progId="Equation.DSMT4">
                  <p:embed/>
                  <p:pic>
                    <p:nvPicPr>
                      <p:cNvPr id="18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819" y="3500438"/>
                        <a:ext cx="22510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8" name="Object 19"/>
          <p:cNvGraphicFramePr>
            <a:graphicFrameLocks noChangeAspect="1"/>
          </p:cNvGraphicFramePr>
          <p:nvPr/>
        </p:nvGraphicFramePr>
        <p:xfrm>
          <a:off x="914029" y="5949950"/>
          <a:ext cx="32273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158920" imgH="279360" progId="Equation.DSMT4">
                  <p:embed/>
                </p:oleObj>
              </mc:Choice>
              <mc:Fallback>
                <p:oleObj name="Equation" r:id="rId49" imgW="2158920" imgH="279360" progId="Equation.DSMT4">
                  <p:embed/>
                  <p:pic>
                    <p:nvPicPr>
                      <p:cNvPr id="1439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029" y="5949950"/>
                        <a:ext cx="32273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9" name="Object 63"/>
          <p:cNvGraphicFramePr>
            <a:graphicFrameLocks noChangeAspect="1"/>
          </p:cNvGraphicFramePr>
          <p:nvPr/>
        </p:nvGraphicFramePr>
        <p:xfrm>
          <a:off x="1807791" y="6396038"/>
          <a:ext cx="23860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143000" imgH="177480" progId="Equation.DSMT4">
                  <p:embed/>
                </p:oleObj>
              </mc:Choice>
              <mc:Fallback>
                <p:oleObj name="Equation" r:id="rId51" imgW="1143000" imgH="177480" progId="Equation.DSMT4">
                  <p:embed/>
                  <p:pic>
                    <p:nvPicPr>
                      <p:cNvPr id="14399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791" y="6396038"/>
                        <a:ext cx="238601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0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37A2-43C0-4944-A15A-F5773F29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20638"/>
            <a:ext cx="9956800" cy="490066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Method: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6CA4E-9053-4084-B72A-046F1FFB61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0704" y="582712"/>
            <a:ext cx="11377264" cy="1276568"/>
          </a:xfrm>
        </p:spPr>
        <p:txBody>
          <a:bodyPr/>
          <a:lstStyle/>
          <a:p>
            <a:r>
              <a:rPr lang="en-US" dirty="0"/>
              <a:t>Treat the left side of the equation with all the ABS as a function</a:t>
            </a:r>
          </a:p>
          <a:p>
            <a:r>
              <a:rPr lang="en-US" dirty="0"/>
              <a:t>Find the x-intercepts from each absolute value, plug each one in separately to find the y-value of the equation [get the height of graph]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FB38DF-A26D-4C27-9DF5-DFBF488EFF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888" y="2492896"/>
          <a:ext cx="3806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253800" progId="Equation.DSMT4">
                  <p:embed/>
                </p:oleObj>
              </mc:Choice>
              <mc:Fallback>
                <p:oleObj name="Equation" r:id="rId2" imgW="16887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8FB38DF-A26D-4C27-9DF5-DFBF488EFF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2492896"/>
                        <a:ext cx="38068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E306DF0-1CC0-4C7D-9145-2C21CCC96A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344" y="3460998"/>
          <a:ext cx="10318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177480" progId="Equation.DSMT4">
                  <p:embed/>
                </p:oleObj>
              </mc:Choice>
              <mc:Fallback>
                <p:oleObj name="Equation" r:id="rId4" imgW="45720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E306DF0-1CC0-4C7D-9145-2C21CCC96A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3460998"/>
                        <a:ext cx="10318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5A38A45-E9C7-40A2-8E57-B8DA06DF65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3500" y="3428306"/>
          <a:ext cx="34766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0" imgH="279360" progId="Equation.DSMT4">
                  <p:embed/>
                </p:oleObj>
              </mc:Choice>
              <mc:Fallback>
                <p:oleObj name="Equation" r:id="rId6" imgW="228600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5A38A45-E9C7-40A2-8E57-B8DA06DF65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428306"/>
                        <a:ext cx="3476625" cy="42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6B7E1D-BFA1-4DA3-9D06-BDFECA39A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9656" y="3835326"/>
          <a:ext cx="179546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253800" progId="Equation.DSMT4">
                  <p:embed/>
                </p:oleObj>
              </mc:Choice>
              <mc:Fallback>
                <p:oleObj name="Equation" r:id="rId8" imgW="118080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6B7E1D-BFA1-4DA3-9D06-BDFECA39A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6" y="3835326"/>
                        <a:ext cx="1795462" cy="38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E2635D1-F654-4DED-9C9E-ABA6E2499B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3792" y="4221088"/>
          <a:ext cx="5810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203040" progId="Equation.DSMT4">
                  <p:embed/>
                </p:oleObj>
              </mc:Choice>
              <mc:Fallback>
                <p:oleObj name="Equation" r:id="rId10" imgW="3808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E2635D1-F654-4DED-9C9E-ABA6E2499B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2" y="4221088"/>
                        <a:ext cx="581025" cy="309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8D0314C-B8A8-4DF8-983F-564FB437DD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463" y="4541143"/>
          <a:ext cx="8588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80" imgH="177480" progId="Equation.DSMT4">
                  <p:embed/>
                </p:oleObj>
              </mc:Choice>
              <mc:Fallback>
                <p:oleObj name="Equation" r:id="rId12" imgW="38088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8D0314C-B8A8-4DF8-983F-564FB437DD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4541143"/>
                        <a:ext cx="8588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B9DA854-0790-499D-96E9-E39490BE4A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1775" y="4509393"/>
          <a:ext cx="31273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57400" imgH="279360" progId="Equation.DSMT4">
                  <p:embed/>
                </p:oleObj>
              </mc:Choice>
              <mc:Fallback>
                <p:oleObj name="Equation" r:id="rId14" imgW="205740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B9DA854-0790-499D-96E9-E39490BE4A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4509393"/>
                        <a:ext cx="3127375" cy="42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F6164CF-8AA9-466A-90AE-17DDFF047A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0700" y="4915793"/>
          <a:ext cx="16605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91880" imgH="253800" progId="Equation.DSMT4">
                  <p:embed/>
                </p:oleObj>
              </mc:Choice>
              <mc:Fallback>
                <p:oleObj name="Equation" r:id="rId16" imgW="109188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F6164CF-8AA9-466A-90AE-17DDFF047A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4915793"/>
                        <a:ext cx="1660525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D85DC2C-3A80-4F30-A43D-C73CC30498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8831" y="5301208"/>
          <a:ext cx="5810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D85DC2C-3A80-4F30-A43D-C73CC30498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831" y="5301208"/>
                        <a:ext cx="581025" cy="309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59686CA-A047-4B5D-A562-81282D69F8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344" y="5620990"/>
          <a:ext cx="8588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80" imgH="177480" progId="Equation.DSMT4">
                  <p:embed/>
                </p:oleObj>
              </mc:Choice>
              <mc:Fallback>
                <p:oleObj name="Equation" r:id="rId20" imgW="38088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59686CA-A047-4B5D-A562-81282D69F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5620990"/>
                        <a:ext cx="8588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EA3A3C7-61F4-48CE-844F-AF113F7CEF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1656" y="5589240"/>
          <a:ext cx="31273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57400" imgH="279360" progId="Equation.DSMT4">
                  <p:embed/>
                </p:oleObj>
              </mc:Choice>
              <mc:Fallback>
                <p:oleObj name="Equation" r:id="rId22" imgW="205740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EA3A3C7-61F4-48CE-844F-AF113F7CEF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56" y="5589240"/>
                        <a:ext cx="3127375" cy="42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7038716-8435-48B1-9D72-73DDA65DE1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995988"/>
          <a:ext cx="15255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02960" imgH="253800" progId="Equation.DSMT4">
                  <p:embed/>
                </p:oleObj>
              </mc:Choice>
              <mc:Fallback>
                <p:oleObj name="Equation" r:id="rId24" imgW="100296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7038716-8435-48B1-9D72-73DDA65DE1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995988"/>
                        <a:ext cx="1525588" cy="38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1012C0D-46BD-4DDF-86FB-A0B90DD98D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3757" y="6431805"/>
          <a:ext cx="6000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480" imgH="203040" progId="Equation.DSMT4">
                  <p:embed/>
                </p:oleObj>
              </mc:Choice>
              <mc:Fallback>
                <p:oleObj name="Equation" r:id="rId26" imgW="3934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1012C0D-46BD-4DDF-86FB-A0B90DD98D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757" y="6431805"/>
                        <a:ext cx="600075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21">
            <a:extLst>
              <a:ext uri="{FF2B5EF4-FFF2-40B4-BE49-F238E27FC236}">
                <a16:creationId xmlns:a16="http://schemas.microsoft.com/office/drawing/2014/main" id="{A575356D-D1F7-44D5-B0AE-E37B2A27F1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14550" y="3140968"/>
            <a:ext cx="6999911" cy="3565973"/>
            <a:chOff x="-192" y="699"/>
            <a:chExt cx="5724" cy="2916"/>
          </a:xfrm>
        </p:grpSpPr>
        <p:sp>
          <p:nvSpPr>
            <p:cNvPr id="19" name="AutoShape 20">
              <a:extLst>
                <a:ext uri="{FF2B5EF4-FFF2-40B4-BE49-F238E27FC236}">
                  <a16:creationId xmlns:a16="http://schemas.microsoft.com/office/drawing/2014/main" id="{F880DE3D-6A59-4E2B-9133-82971FCAAE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92" y="705"/>
              <a:ext cx="5724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79E96FCD-F62C-4AD1-85DD-D5BA9FB18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5712" cy="2898"/>
            </a:xfrm>
            <a:prstGeom prst="rect">
              <a:avLst/>
            </a:prstGeom>
            <a:solidFill>
              <a:srgbClr val="FFFFFF"/>
            </a:solidFill>
            <a:ln w="6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FBD5A3BD-F9F9-4A18-8185-D7E4568A04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4">
              <a:extLst>
                <a:ext uri="{FF2B5EF4-FFF2-40B4-BE49-F238E27FC236}">
                  <a16:creationId xmlns:a16="http://schemas.microsoft.com/office/drawing/2014/main" id="{05BD6A87-9CC9-42AE-ABE0-66732EC8F7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47BD95E0-CECA-4452-A9B8-C47090F56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42C95AD5-617E-4D4E-BF0B-8AA6E7BBD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781A2D70-8988-43E4-9200-9FD29FFCA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20C9B4DC-267B-48C1-9E0C-861E80B02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B7401A39-CC1E-4A50-8271-EA3A5703C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D1A4B4DA-AE52-4EF7-A092-DA5035FE13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9C75C397-A4B6-4C7C-9662-763DEECC0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ADA77DD2-9076-4455-BF04-8C3BEC7F35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EABCD047-20F3-4181-B3AF-9CDBACAEF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8F5C4E52-7CBC-4B41-BE08-7F528416E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5">
              <a:extLst>
                <a:ext uri="{FF2B5EF4-FFF2-40B4-BE49-F238E27FC236}">
                  <a16:creationId xmlns:a16="http://schemas.microsoft.com/office/drawing/2014/main" id="{AFA0B452-E786-423D-946A-AFD42B0B30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FCE4661B-D824-47BA-BEF1-ECC3AC64A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7">
              <a:extLst>
                <a:ext uri="{FF2B5EF4-FFF2-40B4-BE49-F238E27FC236}">
                  <a16:creationId xmlns:a16="http://schemas.microsoft.com/office/drawing/2014/main" id="{3AA587BF-955A-4049-89F9-033771549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19301B59-052E-4B11-95DD-D30388331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9">
              <a:extLst>
                <a:ext uri="{FF2B5EF4-FFF2-40B4-BE49-F238E27FC236}">
                  <a16:creationId xmlns:a16="http://schemas.microsoft.com/office/drawing/2014/main" id="{2BED6CDE-43A2-40D7-90CF-4DA8455D5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40">
              <a:extLst>
                <a:ext uri="{FF2B5EF4-FFF2-40B4-BE49-F238E27FC236}">
                  <a16:creationId xmlns:a16="http://schemas.microsoft.com/office/drawing/2014/main" id="{DFFF1381-1A14-454E-A2E2-A12CB4AC1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41">
              <a:extLst>
                <a:ext uri="{FF2B5EF4-FFF2-40B4-BE49-F238E27FC236}">
                  <a16:creationId xmlns:a16="http://schemas.microsoft.com/office/drawing/2014/main" id="{BA08981F-2399-41EC-91C9-DA55402C4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2">
              <a:extLst>
                <a:ext uri="{FF2B5EF4-FFF2-40B4-BE49-F238E27FC236}">
                  <a16:creationId xmlns:a16="http://schemas.microsoft.com/office/drawing/2014/main" id="{5371E34B-26BD-4D31-8A3F-7A30B10C2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3">
              <a:extLst>
                <a:ext uri="{FF2B5EF4-FFF2-40B4-BE49-F238E27FC236}">
                  <a16:creationId xmlns:a16="http://schemas.microsoft.com/office/drawing/2014/main" id="{65A55480-F71D-4495-8B6E-F58BBB14FF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4">
              <a:extLst>
                <a:ext uri="{FF2B5EF4-FFF2-40B4-BE49-F238E27FC236}">
                  <a16:creationId xmlns:a16="http://schemas.microsoft.com/office/drawing/2014/main" id="{BDC414B8-49C6-40B9-A2DE-6516CAEB3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5">
              <a:extLst>
                <a:ext uri="{FF2B5EF4-FFF2-40B4-BE49-F238E27FC236}">
                  <a16:creationId xmlns:a16="http://schemas.microsoft.com/office/drawing/2014/main" id="{09B20E31-0D05-4D8A-B5CD-3982715B8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46">
              <a:extLst>
                <a:ext uri="{FF2B5EF4-FFF2-40B4-BE49-F238E27FC236}">
                  <a16:creationId xmlns:a16="http://schemas.microsoft.com/office/drawing/2014/main" id="{ECDF4D11-19ED-4B60-8897-6BC588564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7">
              <a:extLst>
                <a:ext uri="{FF2B5EF4-FFF2-40B4-BE49-F238E27FC236}">
                  <a16:creationId xmlns:a16="http://schemas.microsoft.com/office/drawing/2014/main" id="{6320A1D7-D97B-4C1E-971C-AD02056715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8">
              <a:extLst>
                <a:ext uri="{FF2B5EF4-FFF2-40B4-BE49-F238E27FC236}">
                  <a16:creationId xmlns:a16="http://schemas.microsoft.com/office/drawing/2014/main" id="{7A3E9D7C-EE1E-4E23-A834-CB0E2AE9B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9">
              <a:extLst>
                <a:ext uri="{FF2B5EF4-FFF2-40B4-BE49-F238E27FC236}">
                  <a16:creationId xmlns:a16="http://schemas.microsoft.com/office/drawing/2014/main" id="{F0D55DA5-C15D-467F-8676-57ADDD687F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50">
              <a:extLst>
                <a:ext uri="{FF2B5EF4-FFF2-40B4-BE49-F238E27FC236}">
                  <a16:creationId xmlns:a16="http://schemas.microsoft.com/office/drawing/2014/main" id="{B1FD5077-5E99-4024-B469-7348B88DB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51">
              <a:extLst>
                <a:ext uri="{FF2B5EF4-FFF2-40B4-BE49-F238E27FC236}">
                  <a16:creationId xmlns:a16="http://schemas.microsoft.com/office/drawing/2014/main" id="{CD1FC51D-09AB-4647-9089-BFA9267A43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2">
              <a:extLst>
                <a:ext uri="{FF2B5EF4-FFF2-40B4-BE49-F238E27FC236}">
                  <a16:creationId xmlns:a16="http://schemas.microsoft.com/office/drawing/2014/main" id="{87EB8A9D-DBE0-4CF0-84D1-99FFF34589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53">
              <a:extLst>
                <a:ext uri="{FF2B5EF4-FFF2-40B4-BE49-F238E27FC236}">
                  <a16:creationId xmlns:a16="http://schemas.microsoft.com/office/drawing/2014/main" id="{F8EBE0B5-D5D5-4458-BE41-7A9CA037E9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54">
              <a:extLst>
                <a:ext uri="{FF2B5EF4-FFF2-40B4-BE49-F238E27FC236}">
                  <a16:creationId xmlns:a16="http://schemas.microsoft.com/office/drawing/2014/main" id="{0EB32F14-80EF-4773-8C4E-38C1DB5F5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1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55">
              <a:extLst>
                <a:ext uri="{FF2B5EF4-FFF2-40B4-BE49-F238E27FC236}">
                  <a16:creationId xmlns:a16="http://schemas.microsoft.com/office/drawing/2014/main" id="{33891807-8AA7-4675-BC73-B15760FA3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56">
              <a:extLst>
                <a:ext uri="{FF2B5EF4-FFF2-40B4-BE49-F238E27FC236}">
                  <a16:creationId xmlns:a16="http://schemas.microsoft.com/office/drawing/2014/main" id="{B20EA888-570E-4AE4-92A9-C374B35D8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57">
              <a:extLst>
                <a:ext uri="{FF2B5EF4-FFF2-40B4-BE49-F238E27FC236}">
                  <a16:creationId xmlns:a16="http://schemas.microsoft.com/office/drawing/2014/main" id="{C30332A4-CAB0-413E-9417-8EF21ABC5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58">
              <a:extLst>
                <a:ext uri="{FF2B5EF4-FFF2-40B4-BE49-F238E27FC236}">
                  <a16:creationId xmlns:a16="http://schemas.microsoft.com/office/drawing/2014/main" id="{703DD93F-3CCC-4E4D-B683-3A5D0F7CF3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59">
              <a:extLst>
                <a:ext uri="{FF2B5EF4-FFF2-40B4-BE49-F238E27FC236}">
                  <a16:creationId xmlns:a16="http://schemas.microsoft.com/office/drawing/2014/main" id="{C0A72417-B2DA-4A0D-B12D-9FEB27CC30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60">
              <a:extLst>
                <a:ext uri="{FF2B5EF4-FFF2-40B4-BE49-F238E27FC236}">
                  <a16:creationId xmlns:a16="http://schemas.microsoft.com/office/drawing/2014/main" id="{49053C31-7310-4137-ABC4-C53B2BFE4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1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61">
              <a:extLst>
                <a:ext uri="{FF2B5EF4-FFF2-40B4-BE49-F238E27FC236}">
                  <a16:creationId xmlns:a16="http://schemas.microsoft.com/office/drawing/2014/main" id="{8F149908-A19A-422A-AB90-7F6A92F02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62">
              <a:extLst>
                <a:ext uri="{FF2B5EF4-FFF2-40B4-BE49-F238E27FC236}">
                  <a16:creationId xmlns:a16="http://schemas.microsoft.com/office/drawing/2014/main" id="{B3213CB3-02C9-4164-90A6-A77AE096B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1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63">
              <a:extLst>
                <a:ext uri="{FF2B5EF4-FFF2-40B4-BE49-F238E27FC236}">
                  <a16:creationId xmlns:a16="http://schemas.microsoft.com/office/drawing/2014/main" id="{CB82B76D-0EF3-4562-B0AC-F0ED09EC4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64">
              <a:extLst>
                <a:ext uri="{FF2B5EF4-FFF2-40B4-BE49-F238E27FC236}">
                  <a16:creationId xmlns:a16="http://schemas.microsoft.com/office/drawing/2014/main" id="{C878590F-B70C-4A6C-9D4A-DAB09DBF79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65">
              <a:extLst>
                <a:ext uri="{FF2B5EF4-FFF2-40B4-BE49-F238E27FC236}">
                  <a16:creationId xmlns:a16="http://schemas.microsoft.com/office/drawing/2014/main" id="{D02DE90E-565F-4304-83CF-48353EDB0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66">
              <a:extLst>
                <a:ext uri="{FF2B5EF4-FFF2-40B4-BE49-F238E27FC236}">
                  <a16:creationId xmlns:a16="http://schemas.microsoft.com/office/drawing/2014/main" id="{54BA3D4B-D557-4B8D-8CBB-807EC1B43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67">
              <a:extLst>
                <a:ext uri="{FF2B5EF4-FFF2-40B4-BE49-F238E27FC236}">
                  <a16:creationId xmlns:a16="http://schemas.microsoft.com/office/drawing/2014/main" id="{65DF1D6D-9CB9-4533-854D-A0C9BA13B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330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68">
              <a:extLst>
                <a:ext uri="{FF2B5EF4-FFF2-40B4-BE49-F238E27FC236}">
                  <a16:creationId xmlns:a16="http://schemas.microsoft.com/office/drawing/2014/main" id="{8C0B520B-5E00-4516-BB0A-E918852BE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3315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Line 69">
              <a:extLst>
                <a:ext uri="{FF2B5EF4-FFF2-40B4-BE49-F238E27FC236}">
                  <a16:creationId xmlns:a16="http://schemas.microsoft.com/office/drawing/2014/main" id="{A942F834-EB20-490D-90AF-97C6AF148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3021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70">
              <a:extLst>
                <a:ext uri="{FF2B5EF4-FFF2-40B4-BE49-F238E27FC236}">
                  <a16:creationId xmlns:a16="http://schemas.microsoft.com/office/drawing/2014/main" id="{7CBAA2D3-2357-4F4A-BB1A-A3F373B88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3027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Line 71">
              <a:extLst>
                <a:ext uri="{FF2B5EF4-FFF2-40B4-BE49-F238E27FC236}">
                  <a16:creationId xmlns:a16="http://schemas.microsoft.com/office/drawing/2014/main" id="{30206D55-37E4-4EAA-9611-CCED11E4C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733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Line 72">
              <a:extLst>
                <a:ext uri="{FF2B5EF4-FFF2-40B4-BE49-F238E27FC236}">
                  <a16:creationId xmlns:a16="http://schemas.microsoft.com/office/drawing/2014/main" id="{BD509758-90B8-4A4C-989C-5B2D15199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73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Line 73">
              <a:extLst>
                <a:ext uri="{FF2B5EF4-FFF2-40B4-BE49-F238E27FC236}">
                  <a16:creationId xmlns:a16="http://schemas.microsoft.com/office/drawing/2014/main" id="{64F41114-D655-4430-B02C-EF4FB7530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151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Line 74">
              <a:extLst>
                <a:ext uri="{FF2B5EF4-FFF2-40B4-BE49-F238E27FC236}">
                  <a16:creationId xmlns:a16="http://schemas.microsoft.com/office/drawing/2014/main" id="{95EA8D61-9EC0-4765-B9C9-BFC9BD0F6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157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Line 75">
              <a:extLst>
                <a:ext uri="{FF2B5EF4-FFF2-40B4-BE49-F238E27FC236}">
                  <a16:creationId xmlns:a16="http://schemas.microsoft.com/office/drawing/2014/main" id="{D4A4454D-3FA3-4E2C-91AA-6C767B850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863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Line 76">
              <a:extLst>
                <a:ext uri="{FF2B5EF4-FFF2-40B4-BE49-F238E27FC236}">
                  <a16:creationId xmlns:a16="http://schemas.microsoft.com/office/drawing/2014/main" id="{F63EDC2F-8960-483A-8CFA-FF50090A4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86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Line 77">
              <a:extLst>
                <a:ext uri="{FF2B5EF4-FFF2-40B4-BE49-F238E27FC236}">
                  <a16:creationId xmlns:a16="http://schemas.microsoft.com/office/drawing/2014/main" id="{9495B8DB-A860-4A5B-A429-B92E4FCDA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575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Line 78">
              <a:extLst>
                <a:ext uri="{FF2B5EF4-FFF2-40B4-BE49-F238E27FC236}">
                  <a16:creationId xmlns:a16="http://schemas.microsoft.com/office/drawing/2014/main" id="{E51F9AD8-CB23-4D0D-88F5-F9FE1F4C9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581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Line 79">
              <a:extLst>
                <a:ext uri="{FF2B5EF4-FFF2-40B4-BE49-F238E27FC236}">
                  <a16:creationId xmlns:a16="http://schemas.microsoft.com/office/drawing/2014/main" id="{5F9A3D95-51F4-4E7F-8274-A63FE9649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287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Line 80">
              <a:extLst>
                <a:ext uri="{FF2B5EF4-FFF2-40B4-BE49-F238E27FC236}">
                  <a16:creationId xmlns:a16="http://schemas.microsoft.com/office/drawing/2014/main" id="{AC3125EC-B494-4E6B-824E-44905FFD1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293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Line 81">
              <a:extLst>
                <a:ext uri="{FF2B5EF4-FFF2-40B4-BE49-F238E27FC236}">
                  <a16:creationId xmlns:a16="http://schemas.microsoft.com/office/drawing/2014/main" id="{059B953F-FE30-4E09-A49D-C48924EB7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99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Line 82">
              <a:extLst>
                <a:ext uri="{FF2B5EF4-FFF2-40B4-BE49-F238E27FC236}">
                  <a16:creationId xmlns:a16="http://schemas.microsoft.com/office/drawing/2014/main" id="{5DB67187-8181-48F1-BA60-07306359C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005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Line 83">
              <a:extLst>
                <a:ext uri="{FF2B5EF4-FFF2-40B4-BE49-F238E27FC236}">
                  <a16:creationId xmlns:a16="http://schemas.microsoft.com/office/drawing/2014/main" id="{F48AE125-443E-43C4-B4A3-FE5A52CE6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43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Line 84">
              <a:extLst>
                <a:ext uri="{FF2B5EF4-FFF2-40B4-BE49-F238E27FC236}">
                  <a16:creationId xmlns:a16="http://schemas.microsoft.com/office/drawing/2014/main" id="{0548BC1A-630A-495D-BFB6-8CB0C2E34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445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Line 85">
              <a:extLst>
                <a:ext uri="{FF2B5EF4-FFF2-40B4-BE49-F238E27FC236}">
                  <a16:creationId xmlns:a16="http://schemas.microsoft.com/office/drawing/2014/main" id="{58FA3B9C-E451-4526-8A87-72C2F1DAA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451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Line 86">
              <a:extLst>
                <a:ext uri="{FF2B5EF4-FFF2-40B4-BE49-F238E27FC236}">
                  <a16:creationId xmlns:a16="http://schemas.microsoft.com/office/drawing/2014/main" id="{2464572F-8C58-4C36-9856-3DF34399F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457"/>
              <a:ext cx="570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Rectangle 87">
              <a:extLst>
                <a:ext uri="{FF2B5EF4-FFF2-40B4-BE49-F238E27FC236}">
                  <a16:creationId xmlns:a16="http://schemas.microsoft.com/office/drawing/2014/main" id="{40BFA6B0-CDB9-4647-9185-FBEDC1B4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9" y="2259"/>
              <a:ext cx="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8AAB24A1-16FF-49E7-956D-9314AEBB9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2397"/>
              <a:ext cx="50" cy="108"/>
            </a:xfrm>
            <a:custGeom>
              <a:avLst/>
              <a:gdLst>
                <a:gd name="T0" fmla="*/ 0 w 50"/>
                <a:gd name="T1" fmla="*/ 0 h 108"/>
                <a:gd name="T2" fmla="*/ 50 w 50"/>
                <a:gd name="T3" fmla="*/ 54 h 108"/>
                <a:gd name="T4" fmla="*/ 0 w 50"/>
                <a:gd name="T5" fmla="*/ 108 h 108"/>
                <a:gd name="T6" fmla="*/ 0 w 50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08"/>
                <a:gd name="T14" fmla="*/ 50 w 50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08">
                  <a:moveTo>
                    <a:pt x="0" y="0"/>
                  </a:moveTo>
                  <a:lnTo>
                    <a:pt x="50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  <p:sp>
          <p:nvSpPr>
            <p:cNvPr id="87" name="Line 89">
              <a:extLst>
                <a:ext uri="{FF2B5EF4-FFF2-40B4-BE49-F238E27FC236}">
                  <a16:creationId xmlns:a16="http://schemas.microsoft.com/office/drawing/2014/main" id="{883E3F9E-CD54-4F22-BB30-CFF282BBD5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Line 90">
              <a:extLst>
                <a:ext uri="{FF2B5EF4-FFF2-40B4-BE49-F238E27FC236}">
                  <a16:creationId xmlns:a16="http://schemas.microsoft.com/office/drawing/2014/main" id="{8168DB40-2907-4065-A56A-6F35244F5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Line 91">
              <a:extLst>
                <a:ext uri="{FF2B5EF4-FFF2-40B4-BE49-F238E27FC236}">
                  <a16:creationId xmlns:a16="http://schemas.microsoft.com/office/drawing/2014/main" id="{D164C06A-0416-4686-816C-9039629C6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Line 92">
              <a:extLst>
                <a:ext uri="{FF2B5EF4-FFF2-40B4-BE49-F238E27FC236}">
                  <a16:creationId xmlns:a16="http://schemas.microsoft.com/office/drawing/2014/main" id="{E1EF2B53-79B2-4F97-AA78-1CB887A59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5" y="711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93">
              <a:extLst>
                <a:ext uri="{FF2B5EF4-FFF2-40B4-BE49-F238E27FC236}">
                  <a16:creationId xmlns:a16="http://schemas.microsoft.com/office/drawing/2014/main" id="{A47F3416-EB39-4B3B-AA70-F245A9554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699"/>
              <a:ext cx="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7D111EC3-05DE-464B-92A1-BFDE550A7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717"/>
              <a:ext cx="101" cy="54"/>
            </a:xfrm>
            <a:custGeom>
              <a:avLst/>
              <a:gdLst>
                <a:gd name="T0" fmla="*/ 0 w 101"/>
                <a:gd name="T1" fmla="*/ 54 h 54"/>
                <a:gd name="T2" fmla="*/ 51 w 101"/>
                <a:gd name="T3" fmla="*/ 0 h 54"/>
                <a:gd name="T4" fmla="*/ 101 w 101"/>
                <a:gd name="T5" fmla="*/ 54 h 54"/>
                <a:gd name="T6" fmla="*/ 0 w 101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54"/>
                <a:gd name="T14" fmla="*/ 101 w 101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54">
                  <a:moveTo>
                    <a:pt x="0" y="54"/>
                  </a:moveTo>
                  <a:lnTo>
                    <a:pt x="51" y="0"/>
                  </a:lnTo>
                  <a:lnTo>
                    <a:pt x="101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  <p:sp>
          <p:nvSpPr>
            <p:cNvPr id="93" name="Rectangle 95">
              <a:extLst>
                <a:ext uri="{FF2B5EF4-FFF2-40B4-BE49-F238E27FC236}">
                  <a16:creationId xmlns:a16="http://schemas.microsoft.com/office/drawing/2014/main" id="{C890DC6A-067E-4143-92D7-35EEF3FF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5712" cy="28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  <p:sp>
          <p:nvSpPr>
            <p:cNvPr id="94" name="Line 96">
              <a:extLst>
                <a:ext uri="{FF2B5EF4-FFF2-40B4-BE49-F238E27FC236}">
                  <a16:creationId xmlns:a16="http://schemas.microsoft.com/office/drawing/2014/main" id="{EF8AE587-C8A9-4BB1-A01C-04AD4376F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Rectangle 97">
              <a:extLst>
                <a:ext uri="{FF2B5EF4-FFF2-40B4-BE49-F238E27FC236}">
                  <a16:creationId xmlns:a16="http://schemas.microsoft.com/office/drawing/2014/main" id="{8E42F949-5FFF-448E-B4E9-8EB8CD685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" y="2487"/>
              <a:ext cx="22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96" name="Line 98">
              <a:extLst>
                <a:ext uri="{FF2B5EF4-FFF2-40B4-BE49-F238E27FC236}">
                  <a16:creationId xmlns:a16="http://schemas.microsoft.com/office/drawing/2014/main" id="{73D77867-7C0C-46FA-8659-34E67FBFC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Rectangle 99">
              <a:extLst>
                <a:ext uri="{FF2B5EF4-FFF2-40B4-BE49-F238E27FC236}">
                  <a16:creationId xmlns:a16="http://schemas.microsoft.com/office/drawing/2014/main" id="{F65B4F2F-9995-48E1-9D3B-064E81D77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2487"/>
              <a:ext cx="22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98" name="Line 100">
              <a:extLst>
                <a:ext uri="{FF2B5EF4-FFF2-40B4-BE49-F238E27FC236}">
                  <a16:creationId xmlns:a16="http://schemas.microsoft.com/office/drawing/2014/main" id="{1CB36B2A-3046-4828-928C-54EC97056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5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Rectangle 101">
              <a:extLst>
                <a:ext uri="{FF2B5EF4-FFF2-40B4-BE49-F238E27FC236}">
                  <a16:creationId xmlns:a16="http://schemas.microsoft.com/office/drawing/2014/main" id="{C6597668-D6BE-4586-A609-67B88DA65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487"/>
              <a:ext cx="22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00" name="Rectangle 102">
              <a:extLst>
                <a:ext uri="{FF2B5EF4-FFF2-40B4-BE49-F238E27FC236}">
                  <a16:creationId xmlns:a16="http://schemas.microsoft.com/office/drawing/2014/main" id="{96C3F2ED-B793-470C-8738-7A7A68C37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01" name="Line 103">
              <a:extLst>
                <a:ext uri="{FF2B5EF4-FFF2-40B4-BE49-F238E27FC236}">
                  <a16:creationId xmlns:a16="http://schemas.microsoft.com/office/drawing/2014/main" id="{8D9D1FE6-EF7F-4692-832B-D1C17E921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Rectangle 104">
              <a:extLst>
                <a:ext uri="{FF2B5EF4-FFF2-40B4-BE49-F238E27FC236}">
                  <a16:creationId xmlns:a16="http://schemas.microsoft.com/office/drawing/2014/main" id="{C671A508-6831-410D-B64E-AAF71B688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03" name="Line 105">
              <a:extLst>
                <a:ext uri="{FF2B5EF4-FFF2-40B4-BE49-F238E27FC236}">
                  <a16:creationId xmlns:a16="http://schemas.microsoft.com/office/drawing/2014/main" id="{3AD1E02F-C833-4534-872C-8FD5AE42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0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Rectangle 106">
              <a:extLst>
                <a:ext uri="{FF2B5EF4-FFF2-40B4-BE49-F238E27FC236}">
                  <a16:creationId xmlns:a16="http://schemas.microsoft.com/office/drawing/2014/main" id="{23B55EFB-E556-472E-8648-329A79762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05" name="Line 107">
              <a:extLst>
                <a:ext uri="{FF2B5EF4-FFF2-40B4-BE49-F238E27FC236}">
                  <a16:creationId xmlns:a16="http://schemas.microsoft.com/office/drawing/2014/main" id="{DCFCEB86-B44B-492F-8A7C-21EBA4F20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Rectangle 108">
              <a:extLst>
                <a:ext uri="{FF2B5EF4-FFF2-40B4-BE49-F238E27FC236}">
                  <a16:creationId xmlns:a16="http://schemas.microsoft.com/office/drawing/2014/main" id="{81E45754-63D2-4FFD-8180-6E486CCF7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07" name="Line 109">
              <a:extLst>
                <a:ext uri="{FF2B5EF4-FFF2-40B4-BE49-F238E27FC236}">
                  <a16:creationId xmlns:a16="http://schemas.microsoft.com/office/drawing/2014/main" id="{9DE59A24-372E-4D7B-9F43-49B42DB5A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0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Rectangle 110">
              <a:extLst>
                <a:ext uri="{FF2B5EF4-FFF2-40B4-BE49-F238E27FC236}">
                  <a16:creationId xmlns:a16="http://schemas.microsoft.com/office/drawing/2014/main" id="{42A4F330-D17B-4E50-9E02-85054A01E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09" name="Line 111">
              <a:extLst>
                <a:ext uri="{FF2B5EF4-FFF2-40B4-BE49-F238E27FC236}">
                  <a16:creationId xmlns:a16="http://schemas.microsoft.com/office/drawing/2014/main" id="{2483E8DA-8863-4B5B-99C9-73FA4ADDA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Rectangle 112">
              <a:extLst>
                <a:ext uri="{FF2B5EF4-FFF2-40B4-BE49-F238E27FC236}">
                  <a16:creationId xmlns:a16="http://schemas.microsoft.com/office/drawing/2014/main" id="{ADA8C2CD-2E0D-439A-8195-1E07F05CC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11" name="Line 113">
              <a:extLst>
                <a:ext uri="{FF2B5EF4-FFF2-40B4-BE49-F238E27FC236}">
                  <a16:creationId xmlns:a16="http://schemas.microsoft.com/office/drawing/2014/main" id="{75C36A76-69F6-4BCF-9592-631D6A75F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1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Rectangle 114">
              <a:extLst>
                <a:ext uri="{FF2B5EF4-FFF2-40B4-BE49-F238E27FC236}">
                  <a16:creationId xmlns:a16="http://schemas.microsoft.com/office/drawing/2014/main" id="{9FC24940-68CE-481E-93EB-266425E69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13" name="Line 115">
              <a:extLst>
                <a:ext uri="{FF2B5EF4-FFF2-40B4-BE49-F238E27FC236}">
                  <a16:creationId xmlns:a16="http://schemas.microsoft.com/office/drawing/2014/main" id="{267E4E1E-A427-40AA-BF52-18F6BA14F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6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Rectangle 116">
              <a:extLst>
                <a:ext uri="{FF2B5EF4-FFF2-40B4-BE49-F238E27FC236}">
                  <a16:creationId xmlns:a16="http://schemas.microsoft.com/office/drawing/2014/main" id="{B10618B7-5ACD-4C32-BAC5-8D665A2F3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115" name="Rectangle 117">
              <a:extLst>
                <a:ext uri="{FF2B5EF4-FFF2-40B4-BE49-F238E27FC236}">
                  <a16:creationId xmlns:a16="http://schemas.microsoft.com/office/drawing/2014/main" id="{8604ACD5-AFC0-4742-AD6B-CDF073BEC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2967"/>
              <a:ext cx="22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16" name="Line 118">
              <a:extLst>
                <a:ext uri="{FF2B5EF4-FFF2-40B4-BE49-F238E27FC236}">
                  <a16:creationId xmlns:a16="http://schemas.microsoft.com/office/drawing/2014/main" id="{9796B9F6-9434-4818-ACA9-E2B36B484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3027"/>
              <a:ext cx="6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Rectangle 119">
              <a:extLst>
                <a:ext uri="{FF2B5EF4-FFF2-40B4-BE49-F238E27FC236}">
                  <a16:creationId xmlns:a16="http://schemas.microsoft.com/office/drawing/2014/main" id="{77961BB8-192C-4173-BB99-0BBD8B4ED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1809"/>
              <a:ext cx="8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 dirty="0"/>
            </a:p>
          </p:txBody>
        </p:sp>
        <p:sp>
          <p:nvSpPr>
            <p:cNvPr id="118" name="Line 120">
              <a:extLst>
                <a:ext uri="{FF2B5EF4-FFF2-40B4-BE49-F238E27FC236}">
                  <a16:creationId xmlns:a16="http://schemas.microsoft.com/office/drawing/2014/main" id="{F21719F6-3441-479E-A475-3C10FC446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1869"/>
              <a:ext cx="6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Rectangle 121">
              <a:extLst>
                <a:ext uri="{FF2B5EF4-FFF2-40B4-BE49-F238E27FC236}">
                  <a16:creationId xmlns:a16="http://schemas.microsoft.com/office/drawing/2014/main" id="{D630DF26-8E97-436A-A821-BD7989B52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1233"/>
              <a:ext cx="8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 dirty="0"/>
            </a:p>
          </p:txBody>
        </p:sp>
        <p:sp>
          <p:nvSpPr>
            <p:cNvPr id="120" name="Line 122">
              <a:extLst>
                <a:ext uri="{FF2B5EF4-FFF2-40B4-BE49-F238E27FC236}">
                  <a16:creationId xmlns:a16="http://schemas.microsoft.com/office/drawing/2014/main" id="{E8B1CFF1-62D9-4582-B3FB-64D4A3EAE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1293"/>
              <a:ext cx="6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Rectangle 123">
              <a:extLst>
                <a:ext uri="{FF2B5EF4-FFF2-40B4-BE49-F238E27FC236}">
                  <a16:creationId xmlns:a16="http://schemas.microsoft.com/office/drawing/2014/main" id="{959DE326-6BCD-4881-838B-1A6E72A52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5712" cy="28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</p:grpSp>
      <p:graphicFrame>
        <p:nvGraphicFramePr>
          <p:cNvPr id="122" name="Object 121">
            <a:extLst>
              <a:ext uri="{FF2B5EF4-FFF2-40B4-BE49-F238E27FC236}">
                <a16:creationId xmlns:a16="http://schemas.microsoft.com/office/drawing/2014/main" id="{3689D203-4988-446B-95F0-85EA992CC3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368" y="2708920"/>
          <a:ext cx="3749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63560" imgH="253800" progId="Equation.DSMT4">
                  <p:embed/>
                </p:oleObj>
              </mc:Choice>
              <mc:Fallback>
                <p:oleObj name="Equation" r:id="rId28" imgW="1663560" imgH="253800" progId="Equation.DSMT4">
                  <p:embed/>
                  <p:pic>
                    <p:nvPicPr>
                      <p:cNvPr id="122" name="Object 121">
                        <a:extLst>
                          <a:ext uri="{FF2B5EF4-FFF2-40B4-BE49-F238E27FC236}">
                            <a16:creationId xmlns:a16="http://schemas.microsoft.com/office/drawing/2014/main" id="{3689D203-4988-446B-95F0-85EA992CC3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2708920"/>
                        <a:ext cx="37496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Oval 122">
            <a:extLst>
              <a:ext uri="{FF2B5EF4-FFF2-40B4-BE49-F238E27FC236}">
                <a16:creationId xmlns:a16="http://schemas.microsoft.com/office/drawing/2014/main" id="{8043FE9E-C740-4EA3-A9F1-76CF6F5A56B7}"/>
              </a:ext>
            </a:extLst>
          </p:cNvPr>
          <p:cNvSpPr/>
          <p:nvPr/>
        </p:nvSpPr>
        <p:spPr>
          <a:xfrm>
            <a:off x="6816080" y="386104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CE9D1B3-B1F2-429A-B194-4D908E98AC00}"/>
              </a:ext>
            </a:extLst>
          </p:cNvPr>
          <p:cNvSpPr/>
          <p:nvPr/>
        </p:nvSpPr>
        <p:spPr>
          <a:xfrm>
            <a:off x="8584912" y="436510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0961392-2BCD-498B-8E94-B1BD96340B8F}"/>
              </a:ext>
            </a:extLst>
          </p:cNvPr>
          <p:cNvSpPr/>
          <p:nvPr/>
        </p:nvSpPr>
        <p:spPr>
          <a:xfrm>
            <a:off x="9753312" y="400950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51D2E637-B3C7-43CB-8202-0420C78C5E88}"/>
              </a:ext>
            </a:extLst>
          </p:cNvPr>
          <p:cNvSpPr txBox="1">
            <a:spLocks/>
          </p:cNvSpPr>
          <p:nvPr/>
        </p:nvSpPr>
        <p:spPr>
          <a:xfrm>
            <a:off x="150704" y="1862872"/>
            <a:ext cx="11377264" cy="1276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Connect these dots to get an idea of how this function will look: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538CA59-4F01-47CA-B7BA-23BA13DD7B10}"/>
              </a:ext>
            </a:extLst>
          </p:cNvPr>
          <p:cNvCxnSpPr>
            <a:cxnSpLocks/>
          </p:cNvCxnSpPr>
          <p:nvPr/>
        </p:nvCxnSpPr>
        <p:spPr>
          <a:xfrm>
            <a:off x="5831840" y="2164080"/>
            <a:ext cx="1046480" cy="175768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495AB9A-335C-45ED-B2A6-2B5337A9FE0D}"/>
              </a:ext>
            </a:extLst>
          </p:cNvPr>
          <p:cNvCxnSpPr>
            <a:cxnSpLocks/>
            <a:stCxn id="123" idx="2"/>
          </p:cNvCxnSpPr>
          <p:nvPr/>
        </p:nvCxnSpPr>
        <p:spPr>
          <a:xfrm>
            <a:off x="6816080" y="3897052"/>
            <a:ext cx="1814840" cy="5174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58647C8-8225-414A-A145-ABC3A87CB08A}"/>
              </a:ext>
            </a:extLst>
          </p:cNvPr>
          <p:cNvCxnSpPr>
            <a:cxnSpLocks/>
            <a:endCxn id="125" idx="3"/>
          </p:cNvCxnSpPr>
          <p:nvPr/>
        </p:nvCxnSpPr>
        <p:spPr>
          <a:xfrm flipV="1">
            <a:off x="8628360" y="4070967"/>
            <a:ext cx="1135497" cy="3449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2ADEC5B-CDA2-42B1-A986-42C2F9351766}"/>
              </a:ext>
            </a:extLst>
          </p:cNvPr>
          <p:cNvCxnSpPr>
            <a:cxnSpLocks/>
          </p:cNvCxnSpPr>
          <p:nvPr/>
        </p:nvCxnSpPr>
        <p:spPr>
          <a:xfrm flipV="1">
            <a:off x="9815800" y="2208508"/>
            <a:ext cx="986519" cy="182759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6" name="Object 135">
            <a:extLst>
              <a:ext uri="{FF2B5EF4-FFF2-40B4-BE49-F238E27FC236}">
                <a16:creationId xmlns:a16="http://schemas.microsoft.com/office/drawing/2014/main" id="{6C66395F-7E1C-49AA-8BC8-FB59B1FAB3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3612" y="2477443"/>
          <a:ext cx="1069632" cy="57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80880" imgH="203040" progId="Equation.DSMT4">
                  <p:embed/>
                </p:oleObj>
              </mc:Choice>
              <mc:Fallback>
                <p:oleObj name="Equation" r:id="rId30" imgW="380880" imgH="203040" progId="Equation.DSMT4">
                  <p:embed/>
                  <p:pic>
                    <p:nvPicPr>
                      <p:cNvPr id="136" name="Object 135">
                        <a:extLst>
                          <a:ext uri="{FF2B5EF4-FFF2-40B4-BE49-F238E27FC236}">
                            <a16:creationId xmlns:a16="http://schemas.microsoft.com/office/drawing/2014/main" id="{6C66395F-7E1C-49AA-8BC8-FB59B1FAB3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3612" y="2477443"/>
                        <a:ext cx="1069632" cy="570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15E1F0D-680E-4018-BB7C-1B398BA4B49C}"/>
              </a:ext>
            </a:extLst>
          </p:cNvPr>
          <p:cNvCxnSpPr>
            <a:cxnSpLocks/>
          </p:cNvCxnSpPr>
          <p:nvPr/>
        </p:nvCxnSpPr>
        <p:spPr>
          <a:xfrm flipH="1">
            <a:off x="5029199" y="3681874"/>
            <a:ext cx="7101016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>
            <a:extLst>
              <a:ext uri="{FF2B5EF4-FFF2-40B4-BE49-F238E27FC236}">
                <a16:creationId xmlns:a16="http://schemas.microsoft.com/office/drawing/2014/main" id="{C403FF98-94CC-40D3-894D-EF1405869ED9}"/>
              </a:ext>
            </a:extLst>
          </p:cNvPr>
          <p:cNvSpPr/>
          <p:nvPr/>
        </p:nvSpPr>
        <p:spPr>
          <a:xfrm>
            <a:off x="6686329" y="3624469"/>
            <a:ext cx="92157" cy="84728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7714F8B-3E92-4747-B401-DACA5254604E}"/>
              </a:ext>
            </a:extLst>
          </p:cNvPr>
          <p:cNvSpPr txBox="1"/>
          <p:nvPr/>
        </p:nvSpPr>
        <p:spPr>
          <a:xfrm>
            <a:off x="5069840" y="5059680"/>
            <a:ext cx="2804160" cy="92333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intersection points will be on the LEFT side </a:t>
            </a: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98525171-324B-435C-BF20-779AD667B7A4}"/>
              </a:ext>
            </a:extLst>
          </p:cNvPr>
          <p:cNvSpPr/>
          <p:nvPr/>
        </p:nvSpPr>
        <p:spPr>
          <a:xfrm>
            <a:off x="5638796" y="3688080"/>
            <a:ext cx="985524" cy="1361440"/>
          </a:xfrm>
          <a:custGeom>
            <a:avLst/>
            <a:gdLst>
              <a:gd name="connsiteX0" fmla="*/ 975364 w 985524"/>
              <a:gd name="connsiteY0" fmla="*/ 1361440 h 1361440"/>
              <a:gd name="connsiteX1" fmla="*/ 4 w 985524"/>
              <a:gd name="connsiteY1" fmla="*/ 568960 h 1361440"/>
              <a:gd name="connsiteX2" fmla="*/ 985524 w 985524"/>
              <a:gd name="connsiteY2" fmla="*/ 0 h 13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5524" h="1361440">
                <a:moveTo>
                  <a:pt x="975364" y="1361440"/>
                </a:moveTo>
                <a:cubicBezTo>
                  <a:pt x="486837" y="1078653"/>
                  <a:pt x="-1689" y="795867"/>
                  <a:pt x="4" y="568960"/>
                </a:cubicBezTo>
                <a:cubicBezTo>
                  <a:pt x="1697" y="342053"/>
                  <a:pt x="493610" y="171026"/>
                  <a:pt x="985524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74DB489B-FAFE-4A59-9739-5095EDAD4127}"/>
              </a:ext>
            </a:extLst>
          </p:cNvPr>
          <p:cNvSpPr/>
          <p:nvPr/>
        </p:nvSpPr>
        <p:spPr>
          <a:xfrm>
            <a:off x="9957849" y="3634629"/>
            <a:ext cx="92157" cy="84728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E216200-C83B-4CDB-9587-1E7A4412D385}"/>
              </a:ext>
            </a:extLst>
          </p:cNvPr>
          <p:cNvSpPr txBox="1"/>
          <p:nvPr/>
        </p:nvSpPr>
        <p:spPr>
          <a:xfrm>
            <a:off x="9255760" y="4460240"/>
            <a:ext cx="2804160" cy="92333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Intersection point will also be on the RIGHT side!!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443E40E2-214F-4634-92DE-FBC80FF1BCF5}"/>
              </a:ext>
            </a:extLst>
          </p:cNvPr>
          <p:cNvSpPr/>
          <p:nvPr/>
        </p:nvSpPr>
        <p:spPr>
          <a:xfrm>
            <a:off x="10139680" y="3300950"/>
            <a:ext cx="1938759" cy="1829850"/>
          </a:xfrm>
          <a:custGeom>
            <a:avLst/>
            <a:gdLst>
              <a:gd name="connsiteX0" fmla="*/ 1422400 w 1938759"/>
              <a:gd name="connsiteY0" fmla="*/ 1829850 h 1829850"/>
              <a:gd name="connsiteX1" fmla="*/ 1859280 w 1938759"/>
              <a:gd name="connsiteY1" fmla="*/ 112810 h 1829850"/>
              <a:gd name="connsiteX2" fmla="*/ 0 w 1938759"/>
              <a:gd name="connsiteY2" fmla="*/ 305850 h 182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8759" h="1829850">
                <a:moveTo>
                  <a:pt x="1422400" y="1829850"/>
                </a:moveTo>
                <a:cubicBezTo>
                  <a:pt x="1759373" y="1098330"/>
                  <a:pt x="2096347" y="366810"/>
                  <a:pt x="1859280" y="112810"/>
                </a:cubicBezTo>
                <a:cubicBezTo>
                  <a:pt x="1622213" y="-141190"/>
                  <a:pt x="811106" y="82330"/>
                  <a:pt x="0" y="30585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C693B-C1EC-420F-92AF-90912F0DDE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2560" y="147320"/>
            <a:ext cx="11501120" cy="1600200"/>
          </a:xfrm>
        </p:spPr>
        <p:txBody>
          <a:bodyPr>
            <a:normAutofit/>
          </a:bodyPr>
          <a:lstStyle/>
          <a:p>
            <a:r>
              <a:rPr lang="en-US" sz="2300" dirty="0"/>
              <a:t>The second part of the method requires determining if the ABS in equation is either positive or negative</a:t>
            </a:r>
          </a:p>
          <a:p>
            <a:r>
              <a:rPr lang="en-US" sz="2300" dirty="0"/>
              <a:t>This depends on whether if the intersection points are either on the LEFT or RIGHT of the ABS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EFBFF0-9772-46CA-BF35-6FDFB9D82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768" y="2241560"/>
          <a:ext cx="3749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253800" progId="Equation.DSMT4">
                  <p:embed/>
                </p:oleObj>
              </mc:Choice>
              <mc:Fallback>
                <p:oleObj name="Equation" r:id="rId2" imgW="16635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7EFBFF0-9772-46CA-BF35-6FDFB9D82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68" y="2241560"/>
                        <a:ext cx="37496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6BA104C-ED1E-4904-90BE-5EA7D2C2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80" y="2707446"/>
            <a:ext cx="7593114" cy="3326507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075B59E-C855-48A9-910D-81F9535BB4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303" y="6012180"/>
          <a:ext cx="1161097" cy="45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075B59E-C855-48A9-910D-81F9535BB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303" y="6012180"/>
                        <a:ext cx="1161097" cy="454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10E0434-C4B6-4D60-A12F-F200D85A7CE3}"/>
              </a:ext>
            </a:extLst>
          </p:cNvPr>
          <p:cNvGrpSpPr/>
          <p:nvPr/>
        </p:nvGrpSpPr>
        <p:grpSpPr>
          <a:xfrm>
            <a:off x="5262880" y="2357120"/>
            <a:ext cx="1026160" cy="3177859"/>
            <a:chOff x="2085976" y="1897064"/>
            <a:chExt cx="3282949" cy="207327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A0F68B-2371-4A53-A662-212F5B9C1544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B00488-3129-46FE-82B8-9E2FA0047BE1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3BCDF74-7878-43F9-9C6E-AE54EFFEF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2038" y="20005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BCDF74-7878-43F9-9C6E-AE54EFFEF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20005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F8C07F2-62EF-41A1-99E7-69317B180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2850" y="219837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01520" progId="Equation.DSMT4">
                  <p:embed/>
                </p:oleObj>
              </mc:Choice>
              <mc:Fallback>
                <p:oleObj name="Equation" r:id="rId9" imgW="139680" imgH="1015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F8C07F2-62EF-41A1-99E7-69317B1806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219837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E505E06-CAAF-4A0D-9F2A-5CBE5D707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6603" y="601186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53800" progId="Equation.DSMT4">
                  <p:embed/>
                </p:oleObj>
              </mc:Choice>
              <mc:Fallback>
                <p:oleObj name="Equation" r:id="rId11" imgW="67284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E505E06-CAAF-4A0D-9F2A-5CBE5D707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603" y="601186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8CABED2-32A8-4EF7-9267-7111B439581B}"/>
              </a:ext>
            </a:extLst>
          </p:cNvPr>
          <p:cNvGrpSpPr/>
          <p:nvPr/>
        </p:nvGrpSpPr>
        <p:grpSpPr>
          <a:xfrm>
            <a:off x="7355840" y="2357120"/>
            <a:ext cx="985520" cy="3177859"/>
            <a:chOff x="2085976" y="1897064"/>
            <a:chExt cx="3282949" cy="207327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0A1416-F4A4-443E-8E72-518D66E09280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6DE94E-A2F8-4FC3-8FAA-75F6F6EAF5D8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1C1B369-0BAA-4B62-9127-D27D5F07B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33398" y="206152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139680" progId="Equation.DSMT4">
                  <p:embed/>
                </p:oleObj>
              </mc:Choice>
              <mc:Fallback>
                <p:oleObj name="Equation" r:id="rId13" imgW="139680" imgH="139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1C1B369-0BAA-4B62-9127-D27D5F07B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98" y="206152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EF369FE-FC05-4B61-9E72-BC19EEC37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6130" y="21374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EF369FE-FC05-4B61-9E72-BC19EEC375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130" y="21374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44C0D22-B622-4730-B310-FD163332C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8523" y="600170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253800" progId="Equation.DSMT4">
                  <p:embed/>
                </p:oleObj>
              </mc:Choice>
              <mc:Fallback>
                <p:oleObj name="Equation" r:id="rId15" imgW="6728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44C0D22-B622-4730-B310-FD163332C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523" y="600170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134C118-D885-4FA5-BB6D-ED669CC05F2B}"/>
              </a:ext>
            </a:extLst>
          </p:cNvPr>
          <p:cNvGrpSpPr/>
          <p:nvPr/>
        </p:nvGrpSpPr>
        <p:grpSpPr>
          <a:xfrm>
            <a:off x="8778240" y="2346960"/>
            <a:ext cx="873760" cy="3177859"/>
            <a:chOff x="2085976" y="1897064"/>
            <a:chExt cx="3282949" cy="207327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9FE50-E655-4024-877D-890144BB60E3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06C214-64D0-4AF5-B163-6E1F695E1295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9D22987-42C9-4AFE-BF22-782796C74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4518" y="20513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39680" progId="Equation.DSMT4">
                  <p:embed/>
                </p:oleObj>
              </mc:Choice>
              <mc:Fallback>
                <p:oleObj name="Equation" r:id="rId17" imgW="139680" imgH="1396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9D22987-42C9-4AFE-BF22-782796C74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518" y="20513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ADD173A-B366-4280-9949-5DAB187D7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9330" y="21882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01520" progId="Equation.DSMT4">
                  <p:embed/>
                </p:oleObj>
              </mc:Choice>
              <mc:Fallback>
                <p:oleObj name="Equation" r:id="rId18" imgW="139680" imgH="1015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ADD173A-B366-4280-9949-5DAB187D7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330" y="21882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A9AC8D16-FEB4-4514-ABB1-5405FD01FDC7}"/>
              </a:ext>
            </a:extLst>
          </p:cNvPr>
          <p:cNvSpPr/>
          <p:nvPr/>
        </p:nvSpPr>
        <p:spPr>
          <a:xfrm>
            <a:off x="3251200" y="1930400"/>
            <a:ext cx="2529840" cy="502920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BC2DEA-0AFB-442D-8D84-B1E642F8E8F4}"/>
              </a:ext>
            </a:extLst>
          </p:cNvPr>
          <p:cNvSpPr txBox="1"/>
          <p:nvPr/>
        </p:nvSpPr>
        <p:spPr>
          <a:xfrm>
            <a:off x="1107440" y="3728720"/>
            <a:ext cx="4104640" cy="147732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If the intersection is in this domain, then ALL three absolute values will be NEGATIVE, b/c it will all need to pointing the NEGATIVE side!!!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5604F5B-CFE9-42B4-A349-16058515A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755" y="5735955"/>
          <a:ext cx="44942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93680" imgH="253800" progId="Equation.DSMT4">
                  <p:embed/>
                </p:oleObj>
              </mc:Choice>
              <mc:Fallback>
                <p:oleObj name="Equation" r:id="rId19" imgW="199368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5604F5B-CFE9-42B4-A349-16058515A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" y="5735955"/>
                        <a:ext cx="44942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1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C693B-C1EC-420F-92AF-90912F0DDE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2560" y="147320"/>
            <a:ext cx="11501120" cy="1600200"/>
          </a:xfrm>
        </p:spPr>
        <p:txBody>
          <a:bodyPr>
            <a:normAutofit/>
          </a:bodyPr>
          <a:lstStyle/>
          <a:p>
            <a:r>
              <a:rPr lang="en-US" sz="2300" dirty="0"/>
              <a:t>The second part of the method requires determining if the ABS in equation is either positive or negative</a:t>
            </a:r>
          </a:p>
          <a:p>
            <a:r>
              <a:rPr lang="en-US" sz="2300" dirty="0"/>
              <a:t>This depends on whether if the intersection points are either on the LEFT or RIGHT of the ABS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EFBFF0-9772-46CA-BF35-6FDFB9D82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768" y="2241560"/>
          <a:ext cx="3749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253800" progId="Equation.DSMT4">
                  <p:embed/>
                </p:oleObj>
              </mc:Choice>
              <mc:Fallback>
                <p:oleObj name="Equation" r:id="rId2" imgW="16635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7EFBFF0-9772-46CA-BF35-6FDFB9D82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68" y="2241560"/>
                        <a:ext cx="37496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6BA104C-ED1E-4904-90BE-5EA7D2C2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80" y="2707446"/>
            <a:ext cx="7593114" cy="3326507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075B59E-C855-48A9-910D-81F9535BB4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303" y="6012180"/>
          <a:ext cx="1161097" cy="45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075B59E-C855-48A9-910D-81F9535BB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303" y="6012180"/>
                        <a:ext cx="1161097" cy="454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10E0434-C4B6-4D60-A12F-F200D85A7CE3}"/>
              </a:ext>
            </a:extLst>
          </p:cNvPr>
          <p:cNvGrpSpPr/>
          <p:nvPr/>
        </p:nvGrpSpPr>
        <p:grpSpPr>
          <a:xfrm>
            <a:off x="5262880" y="2357120"/>
            <a:ext cx="1026160" cy="3177859"/>
            <a:chOff x="2085976" y="1897064"/>
            <a:chExt cx="3282949" cy="207327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A0F68B-2371-4A53-A662-212F5B9C1544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B00488-3129-46FE-82B8-9E2FA0047BE1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3BCDF74-7878-43F9-9C6E-AE54EFFEF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2038" y="20005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BCDF74-7878-43F9-9C6E-AE54EFFEF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20005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F8C07F2-62EF-41A1-99E7-69317B180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2850" y="219837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01520" progId="Equation.DSMT4">
                  <p:embed/>
                </p:oleObj>
              </mc:Choice>
              <mc:Fallback>
                <p:oleObj name="Equation" r:id="rId9" imgW="139680" imgH="1015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F8C07F2-62EF-41A1-99E7-69317B1806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219837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E505E06-CAAF-4A0D-9F2A-5CBE5D707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6603" y="601186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53800" progId="Equation.DSMT4">
                  <p:embed/>
                </p:oleObj>
              </mc:Choice>
              <mc:Fallback>
                <p:oleObj name="Equation" r:id="rId11" imgW="67284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E505E06-CAAF-4A0D-9F2A-5CBE5D707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603" y="601186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8CABED2-32A8-4EF7-9267-7111B439581B}"/>
              </a:ext>
            </a:extLst>
          </p:cNvPr>
          <p:cNvGrpSpPr/>
          <p:nvPr/>
        </p:nvGrpSpPr>
        <p:grpSpPr>
          <a:xfrm>
            <a:off x="7355840" y="2357120"/>
            <a:ext cx="985520" cy="3177859"/>
            <a:chOff x="2085976" y="1897064"/>
            <a:chExt cx="3282949" cy="207327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0A1416-F4A4-443E-8E72-518D66E09280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6DE94E-A2F8-4FC3-8FAA-75F6F6EAF5D8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1C1B369-0BAA-4B62-9127-D27D5F07B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33398" y="206152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139680" progId="Equation.DSMT4">
                  <p:embed/>
                </p:oleObj>
              </mc:Choice>
              <mc:Fallback>
                <p:oleObj name="Equation" r:id="rId13" imgW="139680" imgH="139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1C1B369-0BAA-4B62-9127-D27D5F07B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98" y="206152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EF369FE-FC05-4B61-9E72-BC19EEC37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6130" y="21374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EF369FE-FC05-4B61-9E72-BC19EEC375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130" y="21374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44C0D22-B622-4730-B310-FD163332C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8523" y="600170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253800" progId="Equation.DSMT4">
                  <p:embed/>
                </p:oleObj>
              </mc:Choice>
              <mc:Fallback>
                <p:oleObj name="Equation" r:id="rId15" imgW="6728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44C0D22-B622-4730-B310-FD163332C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523" y="600170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134C118-D885-4FA5-BB6D-ED669CC05F2B}"/>
              </a:ext>
            </a:extLst>
          </p:cNvPr>
          <p:cNvGrpSpPr/>
          <p:nvPr/>
        </p:nvGrpSpPr>
        <p:grpSpPr>
          <a:xfrm>
            <a:off x="8778240" y="2346960"/>
            <a:ext cx="873760" cy="3177859"/>
            <a:chOff x="2085976" y="1897064"/>
            <a:chExt cx="3282949" cy="207327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9FE50-E655-4024-877D-890144BB60E3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06C214-64D0-4AF5-B163-6E1F695E1295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9D22987-42C9-4AFE-BF22-782796C74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4518" y="20513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39680" progId="Equation.DSMT4">
                  <p:embed/>
                </p:oleObj>
              </mc:Choice>
              <mc:Fallback>
                <p:oleObj name="Equation" r:id="rId17" imgW="139680" imgH="1396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9D22987-42C9-4AFE-BF22-782796C74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518" y="20513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ADD173A-B366-4280-9949-5DAB187D7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9330" y="21882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01520" progId="Equation.DSMT4">
                  <p:embed/>
                </p:oleObj>
              </mc:Choice>
              <mc:Fallback>
                <p:oleObj name="Equation" r:id="rId18" imgW="139680" imgH="1015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ADD173A-B366-4280-9949-5DAB187D7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330" y="21882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A9AC8D16-FEB4-4514-ABB1-5405FD01FDC7}"/>
              </a:ext>
            </a:extLst>
          </p:cNvPr>
          <p:cNvSpPr/>
          <p:nvPr/>
        </p:nvSpPr>
        <p:spPr>
          <a:xfrm>
            <a:off x="5811520" y="1828800"/>
            <a:ext cx="2072640" cy="502920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BC2DEA-0AFB-442D-8D84-B1E642F8E8F4}"/>
              </a:ext>
            </a:extLst>
          </p:cNvPr>
          <p:cNvSpPr txBox="1"/>
          <p:nvPr/>
        </p:nvSpPr>
        <p:spPr>
          <a:xfrm>
            <a:off x="795130" y="3885979"/>
            <a:ext cx="4680226" cy="120032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If the intersection is in this domain, the first one is positive and the other two are NEGATIVE.  Use the arrows to decide if it is positive or negative!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5604F5B-CFE9-42B4-A349-16058515A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6272" y="5099533"/>
          <a:ext cx="45227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06280" imgH="253800" progId="Equation.DSMT4">
                  <p:embed/>
                </p:oleObj>
              </mc:Choice>
              <mc:Fallback>
                <p:oleObj name="Equation" r:id="rId19" imgW="200628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5604F5B-CFE9-42B4-A349-16058515A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272" y="5099533"/>
                        <a:ext cx="4522788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3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357809" y="836713"/>
            <a:ext cx="10866782" cy="15779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CA" dirty="0"/>
              <a:t>First graph the function inside of the ABS function </a:t>
            </a:r>
          </a:p>
          <a:p>
            <a:pPr eaLnBrk="1" hangingPunct="1"/>
            <a:r>
              <a:rPr lang="en-CA" dirty="0"/>
              <a:t>Then reflect any part of the function under the x-axis to above the x-axis</a:t>
            </a:r>
          </a:p>
          <a:p>
            <a:pPr eaLnBrk="1" hangingPunct="1"/>
            <a:r>
              <a:rPr lang="en-CA" dirty="0"/>
              <a:t>Now state piece-wise function by restricting your domain with the </a:t>
            </a:r>
            <a:br>
              <a:rPr lang="en-CA" dirty="0"/>
            </a:br>
            <a:r>
              <a:rPr lang="en-CA" dirty="0"/>
              <a:t>x-intercept and indicate which side of the graph was reflected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537068"/>
              </p:ext>
            </p:extLst>
          </p:nvPr>
        </p:nvGraphicFramePr>
        <p:xfrm>
          <a:off x="6879283" y="2351894"/>
          <a:ext cx="14859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531" imgH="431613" progId="Equation.DSMT4">
                  <p:embed/>
                </p:oleObj>
              </mc:Choice>
              <mc:Fallback>
                <p:oleObj name="Equation" r:id="rId3" imgW="850531" imgH="431613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9283" y="2351894"/>
                        <a:ext cx="1485900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0" name="Group 14"/>
          <p:cNvGrpSpPr>
            <a:grpSpLocks noChangeAspect="1"/>
          </p:cNvGrpSpPr>
          <p:nvPr/>
        </p:nvGrpSpPr>
        <p:grpSpPr bwMode="auto">
          <a:xfrm>
            <a:off x="357809" y="2618505"/>
            <a:ext cx="3884613" cy="3865562"/>
            <a:chOff x="-192" y="1075"/>
            <a:chExt cx="2712" cy="2698"/>
          </a:xfrm>
        </p:grpSpPr>
        <p:sp>
          <p:nvSpPr>
            <p:cNvPr id="310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-192" y="1080"/>
              <a:ext cx="2712" cy="2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2" name="Rectangle 15"/>
            <p:cNvSpPr>
              <a:spLocks noChangeArrowheads="1"/>
            </p:cNvSpPr>
            <p:nvPr/>
          </p:nvSpPr>
          <p:spPr bwMode="auto">
            <a:xfrm>
              <a:off x="-189" y="1085"/>
              <a:ext cx="2706" cy="2683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3103" name="Line 16"/>
            <p:cNvSpPr>
              <a:spLocks noChangeShapeType="1"/>
            </p:cNvSpPr>
            <p:nvPr/>
          </p:nvSpPr>
          <p:spPr bwMode="auto">
            <a:xfrm flipV="1">
              <a:off x="17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4" name="Line 17"/>
            <p:cNvSpPr>
              <a:spLocks noChangeShapeType="1"/>
            </p:cNvSpPr>
            <p:nvPr/>
          </p:nvSpPr>
          <p:spPr bwMode="auto">
            <a:xfrm flipV="1">
              <a:off x="20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5" name="Line 18"/>
            <p:cNvSpPr>
              <a:spLocks noChangeShapeType="1"/>
            </p:cNvSpPr>
            <p:nvPr/>
          </p:nvSpPr>
          <p:spPr bwMode="auto">
            <a:xfrm flipV="1">
              <a:off x="226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6" name="Line 19"/>
            <p:cNvSpPr>
              <a:spLocks noChangeShapeType="1"/>
            </p:cNvSpPr>
            <p:nvPr/>
          </p:nvSpPr>
          <p:spPr bwMode="auto">
            <a:xfrm flipV="1">
              <a:off x="229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7" name="Line 20"/>
            <p:cNvSpPr>
              <a:spLocks noChangeShapeType="1"/>
            </p:cNvSpPr>
            <p:nvPr/>
          </p:nvSpPr>
          <p:spPr bwMode="auto">
            <a:xfrm flipV="1">
              <a:off x="433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8" name="Line 21"/>
            <p:cNvSpPr>
              <a:spLocks noChangeShapeType="1"/>
            </p:cNvSpPr>
            <p:nvPr/>
          </p:nvSpPr>
          <p:spPr bwMode="auto">
            <a:xfrm flipV="1">
              <a:off x="436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9" name="Line 22"/>
            <p:cNvSpPr>
              <a:spLocks noChangeShapeType="1"/>
            </p:cNvSpPr>
            <p:nvPr/>
          </p:nvSpPr>
          <p:spPr bwMode="auto">
            <a:xfrm flipV="1">
              <a:off x="642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0" name="Line 23"/>
            <p:cNvSpPr>
              <a:spLocks noChangeShapeType="1"/>
            </p:cNvSpPr>
            <p:nvPr/>
          </p:nvSpPr>
          <p:spPr bwMode="auto">
            <a:xfrm flipV="1">
              <a:off x="645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1" name="Line 24"/>
            <p:cNvSpPr>
              <a:spLocks noChangeShapeType="1"/>
            </p:cNvSpPr>
            <p:nvPr/>
          </p:nvSpPr>
          <p:spPr bwMode="auto">
            <a:xfrm flipV="1">
              <a:off x="1058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2" name="Line 25"/>
            <p:cNvSpPr>
              <a:spLocks noChangeShapeType="1"/>
            </p:cNvSpPr>
            <p:nvPr/>
          </p:nvSpPr>
          <p:spPr bwMode="auto">
            <a:xfrm flipV="1">
              <a:off x="1061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3" name="Line 26"/>
            <p:cNvSpPr>
              <a:spLocks noChangeShapeType="1"/>
            </p:cNvSpPr>
            <p:nvPr/>
          </p:nvSpPr>
          <p:spPr bwMode="auto">
            <a:xfrm flipV="1">
              <a:off x="1265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4" name="Line 27"/>
            <p:cNvSpPr>
              <a:spLocks noChangeShapeType="1"/>
            </p:cNvSpPr>
            <p:nvPr/>
          </p:nvSpPr>
          <p:spPr bwMode="auto">
            <a:xfrm flipV="1">
              <a:off x="1267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5" name="Line 28"/>
            <p:cNvSpPr>
              <a:spLocks noChangeShapeType="1"/>
            </p:cNvSpPr>
            <p:nvPr/>
          </p:nvSpPr>
          <p:spPr bwMode="auto">
            <a:xfrm flipV="1">
              <a:off x="1474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6" name="Line 29"/>
            <p:cNvSpPr>
              <a:spLocks noChangeShapeType="1"/>
            </p:cNvSpPr>
            <p:nvPr/>
          </p:nvSpPr>
          <p:spPr bwMode="auto">
            <a:xfrm flipV="1">
              <a:off x="1477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7" name="Line 30"/>
            <p:cNvSpPr>
              <a:spLocks noChangeShapeType="1"/>
            </p:cNvSpPr>
            <p:nvPr/>
          </p:nvSpPr>
          <p:spPr bwMode="auto">
            <a:xfrm flipV="1">
              <a:off x="1680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8" name="Line 31"/>
            <p:cNvSpPr>
              <a:spLocks noChangeShapeType="1"/>
            </p:cNvSpPr>
            <p:nvPr/>
          </p:nvSpPr>
          <p:spPr bwMode="auto">
            <a:xfrm flipV="1">
              <a:off x="1683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9" name="Line 32"/>
            <p:cNvSpPr>
              <a:spLocks noChangeShapeType="1"/>
            </p:cNvSpPr>
            <p:nvPr/>
          </p:nvSpPr>
          <p:spPr bwMode="auto">
            <a:xfrm flipV="1">
              <a:off x="1890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0" name="Line 33"/>
            <p:cNvSpPr>
              <a:spLocks noChangeShapeType="1"/>
            </p:cNvSpPr>
            <p:nvPr/>
          </p:nvSpPr>
          <p:spPr bwMode="auto">
            <a:xfrm flipV="1">
              <a:off x="1892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1" name="Line 34"/>
            <p:cNvSpPr>
              <a:spLocks noChangeShapeType="1"/>
            </p:cNvSpPr>
            <p:nvPr/>
          </p:nvSpPr>
          <p:spPr bwMode="auto">
            <a:xfrm flipV="1">
              <a:off x="2096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2" name="Line 35"/>
            <p:cNvSpPr>
              <a:spLocks noChangeShapeType="1"/>
            </p:cNvSpPr>
            <p:nvPr/>
          </p:nvSpPr>
          <p:spPr bwMode="auto">
            <a:xfrm flipV="1">
              <a:off x="2099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3" name="Line 36"/>
            <p:cNvSpPr>
              <a:spLocks noChangeShapeType="1"/>
            </p:cNvSpPr>
            <p:nvPr/>
          </p:nvSpPr>
          <p:spPr bwMode="auto">
            <a:xfrm flipV="1">
              <a:off x="2305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4" name="Line 37"/>
            <p:cNvSpPr>
              <a:spLocks noChangeShapeType="1"/>
            </p:cNvSpPr>
            <p:nvPr/>
          </p:nvSpPr>
          <p:spPr bwMode="auto">
            <a:xfrm flipV="1">
              <a:off x="2308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5" name="Line 38"/>
            <p:cNvSpPr>
              <a:spLocks noChangeShapeType="1"/>
            </p:cNvSpPr>
            <p:nvPr/>
          </p:nvSpPr>
          <p:spPr bwMode="auto">
            <a:xfrm>
              <a:off x="-187" y="3537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6" name="Line 39"/>
            <p:cNvSpPr>
              <a:spLocks noChangeShapeType="1"/>
            </p:cNvSpPr>
            <p:nvPr/>
          </p:nvSpPr>
          <p:spPr bwMode="auto">
            <a:xfrm>
              <a:off x="-187" y="3542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7" name="Line 40"/>
            <p:cNvSpPr>
              <a:spLocks noChangeShapeType="1"/>
            </p:cNvSpPr>
            <p:nvPr/>
          </p:nvSpPr>
          <p:spPr bwMode="auto">
            <a:xfrm>
              <a:off x="-187" y="3312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8" name="Line 41"/>
            <p:cNvSpPr>
              <a:spLocks noChangeShapeType="1"/>
            </p:cNvSpPr>
            <p:nvPr/>
          </p:nvSpPr>
          <p:spPr bwMode="auto">
            <a:xfrm>
              <a:off x="-187" y="3317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9" name="Line 42"/>
            <p:cNvSpPr>
              <a:spLocks noChangeShapeType="1"/>
            </p:cNvSpPr>
            <p:nvPr/>
          </p:nvSpPr>
          <p:spPr bwMode="auto">
            <a:xfrm>
              <a:off x="-187" y="3091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0" name="Line 43"/>
            <p:cNvSpPr>
              <a:spLocks noChangeShapeType="1"/>
            </p:cNvSpPr>
            <p:nvPr/>
          </p:nvSpPr>
          <p:spPr bwMode="auto">
            <a:xfrm>
              <a:off x="-187" y="3096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1" name="Line 44"/>
            <p:cNvSpPr>
              <a:spLocks noChangeShapeType="1"/>
            </p:cNvSpPr>
            <p:nvPr/>
          </p:nvSpPr>
          <p:spPr bwMode="auto">
            <a:xfrm>
              <a:off x="-187" y="2865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2" name="Line 45"/>
            <p:cNvSpPr>
              <a:spLocks noChangeShapeType="1"/>
            </p:cNvSpPr>
            <p:nvPr/>
          </p:nvSpPr>
          <p:spPr bwMode="auto">
            <a:xfrm>
              <a:off x="-187" y="2870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3" name="Line 46"/>
            <p:cNvSpPr>
              <a:spLocks noChangeShapeType="1"/>
            </p:cNvSpPr>
            <p:nvPr/>
          </p:nvSpPr>
          <p:spPr bwMode="auto">
            <a:xfrm>
              <a:off x="-187" y="2645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4" name="Line 47"/>
            <p:cNvSpPr>
              <a:spLocks noChangeShapeType="1"/>
            </p:cNvSpPr>
            <p:nvPr/>
          </p:nvSpPr>
          <p:spPr bwMode="auto">
            <a:xfrm>
              <a:off x="-187" y="2650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5" name="Line 48"/>
            <p:cNvSpPr>
              <a:spLocks noChangeShapeType="1"/>
            </p:cNvSpPr>
            <p:nvPr/>
          </p:nvSpPr>
          <p:spPr bwMode="auto">
            <a:xfrm>
              <a:off x="-187" y="2198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6" name="Line 49"/>
            <p:cNvSpPr>
              <a:spLocks noChangeShapeType="1"/>
            </p:cNvSpPr>
            <p:nvPr/>
          </p:nvSpPr>
          <p:spPr bwMode="auto">
            <a:xfrm>
              <a:off x="-187" y="2203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7" name="Line 50"/>
            <p:cNvSpPr>
              <a:spLocks noChangeShapeType="1"/>
            </p:cNvSpPr>
            <p:nvPr/>
          </p:nvSpPr>
          <p:spPr bwMode="auto">
            <a:xfrm>
              <a:off x="-187" y="1978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8" name="Line 51"/>
            <p:cNvSpPr>
              <a:spLocks noChangeShapeType="1"/>
            </p:cNvSpPr>
            <p:nvPr/>
          </p:nvSpPr>
          <p:spPr bwMode="auto">
            <a:xfrm>
              <a:off x="-187" y="1983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9" name="Line 52"/>
            <p:cNvSpPr>
              <a:spLocks noChangeShapeType="1"/>
            </p:cNvSpPr>
            <p:nvPr/>
          </p:nvSpPr>
          <p:spPr bwMode="auto">
            <a:xfrm>
              <a:off x="-187" y="1752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0" name="Line 53"/>
            <p:cNvSpPr>
              <a:spLocks noChangeShapeType="1"/>
            </p:cNvSpPr>
            <p:nvPr/>
          </p:nvSpPr>
          <p:spPr bwMode="auto">
            <a:xfrm>
              <a:off x="-187" y="1757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1" name="Line 54"/>
            <p:cNvSpPr>
              <a:spLocks noChangeShapeType="1"/>
            </p:cNvSpPr>
            <p:nvPr/>
          </p:nvSpPr>
          <p:spPr bwMode="auto">
            <a:xfrm>
              <a:off x="-187" y="1531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2" name="Line 55"/>
            <p:cNvSpPr>
              <a:spLocks noChangeShapeType="1"/>
            </p:cNvSpPr>
            <p:nvPr/>
          </p:nvSpPr>
          <p:spPr bwMode="auto">
            <a:xfrm>
              <a:off x="-187" y="1536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3" name="Line 56"/>
            <p:cNvSpPr>
              <a:spLocks noChangeShapeType="1"/>
            </p:cNvSpPr>
            <p:nvPr/>
          </p:nvSpPr>
          <p:spPr bwMode="auto">
            <a:xfrm>
              <a:off x="-187" y="1306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4" name="Line 57"/>
            <p:cNvSpPr>
              <a:spLocks noChangeShapeType="1"/>
            </p:cNvSpPr>
            <p:nvPr/>
          </p:nvSpPr>
          <p:spPr bwMode="auto">
            <a:xfrm>
              <a:off x="-187" y="1311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5" name="Line 58"/>
            <p:cNvSpPr>
              <a:spLocks noChangeShapeType="1"/>
            </p:cNvSpPr>
            <p:nvPr/>
          </p:nvSpPr>
          <p:spPr bwMode="auto">
            <a:xfrm>
              <a:off x="-187" y="2414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6" name="Line 59"/>
            <p:cNvSpPr>
              <a:spLocks noChangeShapeType="1"/>
            </p:cNvSpPr>
            <p:nvPr/>
          </p:nvSpPr>
          <p:spPr bwMode="auto">
            <a:xfrm>
              <a:off x="-187" y="2419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7" name="Line 60"/>
            <p:cNvSpPr>
              <a:spLocks noChangeShapeType="1"/>
            </p:cNvSpPr>
            <p:nvPr/>
          </p:nvSpPr>
          <p:spPr bwMode="auto">
            <a:xfrm>
              <a:off x="-187" y="2424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8" name="Line 61"/>
            <p:cNvSpPr>
              <a:spLocks noChangeShapeType="1"/>
            </p:cNvSpPr>
            <p:nvPr/>
          </p:nvSpPr>
          <p:spPr bwMode="auto">
            <a:xfrm>
              <a:off x="-187" y="2429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9" name="Rectangle 62"/>
            <p:cNvSpPr>
              <a:spLocks noChangeArrowheads="1"/>
            </p:cNvSpPr>
            <p:nvPr/>
          </p:nvSpPr>
          <p:spPr bwMode="auto">
            <a:xfrm>
              <a:off x="2465" y="2264"/>
              <a:ext cx="4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150" name="Freeform 63"/>
            <p:cNvSpPr>
              <a:spLocks/>
            </p:cNvSpPr>
            <p:nvPr/>
          </p:nvSpPr>
          <p:spPr bwMode="auto">
            <a:xfrm>
              <a:off x="2488" y="2379"/>
              <a:ext cx="24" cy="90"/>
            </a:xfrm>
            <a:custGeom>
              <a:avLst/>
              <a:gdLst>
                <a:gd name="T0" fmla="*/ 0 w 24"/>
                <a:gd name="T1" fmla="*/ 0 h 90"/>
                <a:gd name="T2" fmla="*/ 24 w 24"/>
                <a:gd name="T3" fmla="*/ 45 h 90"/>
                <a:gd name="T4" fmla="*/ 0 w 24"/>
                <a:gd name="T5" fmla="*/ 90 h 90"/>
                <a:gd name="T6" fmla="*/ 0 w 24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90"/>
                <a:gd name="T14" fmla="*/ 24 w 24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90">
                  <a:moveTo>
                    <a:pt x="0" y="0"/>
                  </a:moveTo>
                  <a:lnTo>
                    <a:pt x="24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3151" name="Line 64"/>
            <p:cNvSpPr>
              <a:spLocks noChangeShapeType="1"/>
            </p:cNvSpPr>
            <p:nvPr/>
          </p:nvSpPr>
          <p:spPr bwMode="auto">
            <a:xfrm flipV="1">
              <a:off x="846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2" name="Line 65"/>
            <p:cNvSpPr>
              <a:spLocks noChangeShapeType="1"/>
            </p:cNvSpPr>
            <p:nvPr/>
          </p:nvSpPr>
          <p:spPr bwMode="auto">
            <a:xfrm flipV="1">
              <a:off x="849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3" name="Line 66"/>
            <p:cNvSpPr>
              <a:spLocks noChangeShapeType="1"/>
            </p:cNvSpPr>
            <p:nvPr/>
          </p:nvSpPr>
          <p:spPr bwMode="auto">
            <a:xfrm flipV="1">
              <a:off x="851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4" name="Line 67"/>
            <p:cNvSpPr>
              <a:spLocks noChangeShapeType="1"/>
            </p:cNvSpPr>
            <p:nvPr/>
          </p:nvSpPr>
          <p:spPr bwMode="auto">
            <a:xfrm flipV="1">
              <a:off x="854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5" name="Rectangle 68"/>
            <p:cNvSpPr>
              <a:spLocks noChangeArrowheads="1"/>
            </p:cNvSpPr>
            <p:nvPr/>
          </p:nvSpPr>
          <p:spPr bwMode="auto">
            <a:xfrm>
              <a:off x="883" y="1075"/>
              <a:ext cx="4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3156" name="Freeform 69"/>
            <p:cNvSpPr>
              <a:spLocks/>
            </p:cNvSpPr>
            <p:nvPr/>
          </p:nvSpPr>
          <p:spPr bwMode="auto">
            <a:xfrm>
              <a:off x="828" y="1090"/>
              <a:ext cx="47" cy="45"/>
            </a:xfrm>
            <a:custGeom>
              <a:avLst/>
              <a:gdLst>
                <a:gd name="T0" fmla="*/ 0 w 47"/>
                <a:gd name="T1" fmla="*/ 45 h 45"/>
                <a:gd name="T2" fmla="*/ 23 w 47"/>
                <a:gd name="T3" fmla="*/ 0 h 45"/>
                <a:gd name="T4" fmla="*/ 47 w 47"/>
                <a:gd name="T5" fmla="*/ 45 h 45"/>
                <a:gd name="T6" fmla="*/ 0 w 47"/>
                <a:gd name="T7" fmla="*/ 45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5"/>
                <a:gd name="T14" fmla="*/ 47 w 47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5">
                  <a:moveTo>
                    <a:pt x="0" y="45"/>
                  </a:moveTo>
                  <a:lnTo>
                    <a:pt x="23" y="0"/>
                  </a:lnTo>
                  <a:lnTo>
                    <a:pt x="47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3157" name="Rectangle 70"/>
            <p:cNvSpPr>
              <a:spLocks noChangeArrowheads="1"/>
            </p:cNvSpPr>
            <p:nvPr/>
          </p:nvSpPr>
          <p:spPr bwMode="auto">
            <a:xfrm>
              <a:off x="-189" y="1085"/>
              <a:ext cx="2706" cy="2683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3158" name="Line 71"/>
            <p:cNvSpPr>
              <a:spLocks noChangeShapeType="1"/>
            </p:cNvSpPr>
            <p:nvPr/>
          </p:nvSpPr>
          <p:spPr bwMode="auto">
            <a:xfrm>
              <a:off x="20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9" name="Rectangle 72"/>
            <p:cNvSpPr>
              <a:spLocks noChangeArrowheads="1"/>
            </p:cNvSpPr>
            <p:nvPr/>
          </p:nvSpPr>
          <p:spPr bwMode="auto">
            <a:xfrm>
              <a:off x="-7" y="2459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3160" name="Line 73"/>
            <p:cNvSpPr>
              <a:spLocks noChangeShapeType="1"/>
            </p:cNvSpPr>
            <p:nvPr/>
          </p:nvSpPr>
          <p:spPr bwMode="auto">
            <a:xfrm>
              <a:off x="229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1" name="Rectangle 74"/>
            <p:cNvSpPr>
              <a:spLocks noChangeArrowheads="1"/>
            </p:cNvSpPr>
            <p:nvPr/>
          </p:nvSpPr>
          <p:spPr bwMode="auto">
            <a:xfrm>
              <a:off x="203" y="2459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3162" name="Line 75"/>
            <p:cNvSpPr>
              <a:spLocks noChangeShapeType="1"/>
            </p:cNvSpPr>
            <p:nvPr/>
          </p:nvSpPr>
          <p:spPr bwMode="auto">
            <a:xfrm>
              <a:off x="436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3" name="Rectangle 76"/>
            <p:cNvSpPr>
              <a:spLocks noChangeArrowheads="1"/>
            </p:cNvSpPr>
            <p:nvPr/>
          </p:nvSpPr>
          <p:spPr bwMode="auto">
            <a:xfrm>
              <a:off x="409" y="2459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164" name="Line 77"/>
            <p:cNvSpPr>
              <a:spLocks noChangeShapeType="1"/>
            </p:cNvSpPr>
            <p:nvPr/>
          </p:nvSpPr>
          <p:spPr bwMode="auto">
            <a:xfrm>
              <a:off x="645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5" name="Rectangle 78"/>
            <p:cNvSpPr>
              <a:spLocks noChangeArrowheads="1"/>
            </p:cNvSpPr>
            <p:nvPr/>
          </p:nvSpPr>
          <p:spPr bwMode="auto">
            <a:xfrm>
              <a:off x="618" y="2459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3166" name="Rectangle 79"/>
            <p:cNvSpPr>
              <a:spLocks noChangeArrowheads="1"/>
            </p:cNvSpPr>
            <p:nvPr/>
          </p:nvSpPr>
          <p:spPr bwMode="auto">
            <a:xfrm>
              <a:off x="862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3167" name="Line 80"/>
            <p:cNvSpPr>
              <a:spLocks noChangeShapeType="1"/>
            </p:cNvSpPr>
            <p:nvPr/>
          </p:nvSpPr>
          <p:spPr bwMode="auto">
            <a:xfrm>
              <a:off x="1061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8" name="Rectangle 81"/>
            <p:cNvSpPr>
              <a:spLocks noChangeArrowheads="1"/>
            </p:cNvSpPr>
            <p:nvPr/>
          </p:nvSpPr>
          <p:spPr bwMode="auto">
            <a:xfrm>
              <a:off x="1063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3169" name="Line 82"/>
            <p:cNvSpPr>
              <a:spLocks noChangeShapeType="1"/>
            </p:cNvSpPr>
            <p:nvPr/>
          </p:nvSpPr>
          <p:spPr bwMode="auto">
            <a:xfrm>
              <a:off x="1267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0" name="Rectangle 83"/>
            <p:cNvSpPr>
              <a:spLocks noChangeArrowheads="1"/>
            </p:cNvSpPr>
            <p:nvPr/>
          </p:nvSpPr>
          <p:spPr bwMode="auto">
            <a:xfrm>
              <a:off x="1270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171" name="Line 84"/>
            <p:cNvSpPr>
              <a:spLocks noChangeShapeType="1"/>
            </p:cNvSpPr>
            <p:nvPr/>
          </p:nvSpPr>
          <p:spPr bwMode="auto">
            <a:xfrm>
              <a:off x="1477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2" name="Rectangle 85"/>
            <p:cNvSpPr>
              <a:spLocks noChangeArrowheads="1"/>
            </p:cNvSpPr>
            <p:nvPr/>
          </p:nvSpPr>
          <p:spPr bwMode="auto">
            <a:xfrm>
              <a:off x="1479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3173" name="Line 86"/>
            <p:cNvSpPr>
              <a:spLocks noChangeShapeType="1"/>
            </p:cNvSpPr>
            <p:nvPr/>
          </p:nvSpPr>
          <p:spPr bwMode="auto">
            <a:xfrm>
              <a:off x="1683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4" name="Rectangle 87"/>
            <p:cNvSpPr>
              <a:spLocks noChangeArrowheads="1"/>
            </p:cNvSpPr>
            <p:nvPr/>
          </p:nvSpPr>
          <p:spPr bwMode="auto">
            <a:xfrm>
              <a:off x="1686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175" name="Line 88"/>
            <p:cNvSpPr>
              <a:spLocks noChangeShapeType="1"/>
            </p:cNvSpPr>
            <p:nvPr/>
          </p:nvSpPr>
          <p:spPr bwMode="auto">
            <a:xfrm>
              <a:off x="1892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6" name="Rectangle 89"/>
            <p:cNvSpPr>
              <a:spLocks noChangeArrowheads="1"/>
            </p:cNvSpPr>
            <p:nvPr/>
          </p:nvSpPr>
          <p:spPr bwMode="auto">
            <a:xfrm>
              <a:off x="1895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3177" name="Line 90"/>
            <p:cNvSpPr>
              <a:spLocks noChangeShapeType="1"/>
            </p:cNvSpPr>
            <p:nvPr/>
          </p:nvSpPr>
          <p:spPr bwMode="auto">
            <a:xfrm>
              <a:off x="2099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8" name="Rectangle 91"/>
            <p:cNvSpPr>
              <a:spLocks noChangeArrowheads="1"/>
            </p:cNvSpPr>
            <p:nvPr/>
          </p:nvSpPr>
          <p:spPr bwMode="auto">
            <a:xfrm>
              <a:off x="2102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179" name="Line 92"/>
            <p:cNvSpPr>
              <a:spLocks noChangeShapeType="1"/>
            </p:cNvSpPr>
            <p:nvPr/>
          </p:nvSpPr>
          <p:spPr bwMode="auto">
            <a:xfrm>
              <a:off x="2308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" name="Rectangle 93"/>
            <p:cNvSpPr>
              <a:spLocks noChangeArrowheads="1"/>
            </p:cNvSpPr>
            <p:nvPr/>
          </p:nvSpPr>
          <p:spPr bwMode="auto">
            <a:xfrm>
              <a:off x="2311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3181" name="Rectangle 94"/>
            <p:cNvSpPr>
              <a:spLocks noChangeArrowheads="1"/>
            </p:cNvSpPr>
            <p:nvPr/>
          </p:nvSpPr>
          <p:spPr bwMode="auto">
            <a:xfrm>
              <a:off x="780" y="3492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3182" name="Line 95"/>
            <p:cNvSpPr>
              <a:spLocks noChangeShapeType="1"/>
            </p:cNvSpPr>
            <p:nvPr/>
          </p:nvSpPr>
          <p:spPr bwMode="auto">
            <a:xfrm>
              <a:off x="836" y="3542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" name="Rectangle 96"/>
            <p:cNvSpPr>
              <a:spLocks noChangeArrowheads="1"/>
            </p:cNvSpPr>
            <p:nvPr/>
          </p:nvSpPr>
          <p:spPr bwMode="auto">
            <a:xfrm>
              <a:off x="780" y="3267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3184" name="Line 97"/>
            <p:cNvSpPr>
              <a:spLocks noChangeShapeType="1"/>
            </p:cNvSpPr>
            <p:nvPr/>
          </p:nvSpPr>
          <p:spPr bwMode="auto">
            <a:xfrm>
              <a:off x="836" y="3317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5" name="Rectangle 98"/>
            <p:cNvSpPr>
              <a:spLocks noChangeArrowheads="1"/>
            </p:cNvSpPr>
            <p:nvPr/>
          </p:nvSpPr>
          <p:spPr bwMode="auto">
            <a:xfrm>
              <a:off x="780" y="3046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3186" name="Line 99"/>
            <p:cNvSpPr>
              <a:spLocks noChangeShapeType="1"/>
            </p:cNvSpPr>
            <p:nvPr/>
          </p:nvSpPr>
          <p:spPr bwMode="auto">
            <a:xfrm>
              <a:off x="836" y="3096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7" name="Rectangle 100"/>
            <p:cNvSpPr>
              <a:spLocks noChangeArrowheads="1"/>
            </p:cNvSpPr>
            <p:nvPr/>
          </p:nvSpPr>
          <p:spPr bwMode="auto">
            <a:xfrm>
              <a:off x="780" y="2820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188" name="Line 101"/>
            <p:cNvSpPr>
              <a:spLocks noChangeShapeType="1"/>
            </p:cNvSpPr>
            <p:nvPr/>
          </p:nvSpPr>
          <p:spPr bwMode="auto">
            <a:xfrm>
              <a:off x="836" y="2870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9" name="Rectangle 102"/>
            <p:cNvSpPr>
              <a:spLocks noChangeArrowheads="1"/>
            </p:cNvSpPr>
            <p:nvPr/>
          </p:nvSpPr>
          <p:spPr bwMode="auto">
            <a:xfrm>
              <a:off x="780" y="2600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3190" name="Line 103"/>
            <p:cNvSpPr>
              <a:spLocks noChangeShapeType="1"/>
            </p:cNvSpPr>
            <p:nvPr/>
          </p:nvSpPr>
          <p:spPr bwMode="auto">
            <a:xfrm>
              <a:off x="836" y="2650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1" name="Rectangle 104"/>
            <p:cNvSpPr>
              <a:spLocks noChangeArrowheads="1"/>
            </p:cNvSpPr>
            <p:nvPr/>
          </p:nvSpPr>
          <p:spPr bwMode="auto">
            <a:xfrm>
              <a:off x="806" y="2153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3192" name="Line 105"/>
            <p:cNvSpPr>
              <a:spLocks noChangeShapeType="1"/>
            </p:cNvSpPr>
            <p:nvPr/>
          </p:nvSpPr>
          <p:spPr bwMode="auto">
            <a:xfrm>
              <a:off x="836" y="2203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3" name="Rectangle 106"/>
            <p:cNvSpPr>
              <a:spLocks noChangeArrowheads="1"/>
            </p:cNvSpPr>
            <p:nvPr/>
          </p:nvSpPr>
          <p:spPr bwMode="auto">
            <a:xfrm>
              <a:off x="806" y="1933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194" name="Line 107"/>
            <p:cNvSpPr>
              <a:spLocks noChangeShapeType="1"/>
            </p:cNvSpPr>
            <p:nvPr/>
          </p:nvSpPr>
          <p:spPr bwMode="auto">
            <a:xfrm>
              <a:off x="836" y="1983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5" name="Rectangle 108"/>
            <p:cNvSpPr>
              <a:spLocks noChangeArrowheads="1"/>
            </p:cNvSpPr>
            <p:nvPr/>
          </p:nvSpPr>
          <p:spPr bwMode="auto">
            <a:xfrm>
              <a:off x="806" y="1707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3196" name="Line 109"/>
            <p:cNvSpPr>
              <a:spLocks noChangeShapeType="1"/>
            </p:cNvSpPr>
            <p:nvPr/>
          </p:nvSpPr>
          <p:spPr bwMode="auto">
            <a:xfrm>
              <a:off x="836" y="1757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7" name="Rectangle 110"/>
            <p:cNvSpPr>
              <a:spLocks noChangeArrowheads="1"/>
            </p:cNvSpPr>
            <p:nvPr/>
          </p:nvSpPr>
          <p:spPr bwMode="auto">
            <a:xfrm>
              <a:off x="806" y="1486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198" name="Line 111"/>
            <p:cNvSpPr>
              <a:spLocks noChangeShapeType="1"/>
            </p:cNvSpPr>
            <p:nvPr/>
          </p:nvSpPr>
          <p:spPr bwMode="auto">
            <a:xfrm>
              <a:off x="836" y="1536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9" name="Rectangle 112"/>
            <p:cNvSpPr>
              <a:spLocks noChangeArrowheads="1"/>
            </p:cNvSpPr>
            <p:nvPr/>
          </p:nvSpPr>
          <p:spPr bwMode="auto">
            <a:xfrm>
              <a:off x="806" y="1261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3200" name="Line 113"/>
            <p:cNvSpPr>
              <a:spLocks noChangeShapeType="1"/>
            </p:cNvSpPr>
            <p:nvPr/>
          </p:nvSpPr>
          <p:spPr bwMode="auto">
            <a:xfrm>
              <a:off x="836" y="1311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1" name="Freeform 114"/>
            <p:cNvSpPr>
              <a:spLocks/>
            </p:cNvSpPr>
            <p:nvPr/>
          </p:nvSpPr>
          <p:spPr bwMode="auto">
            <a:xfrm>
              <a:off x="226" y="3758"/>
              <a:ext cx="11" cy="5"/>
            </a:xfrm>
            <a:custGeom>
              <a:avLst/>
              <a:gdLst>
                <a:gd name="T0" fmla="*/ 30 w 4"/>
                <a:gd name="T1" fmla="*/ 0 h 1"/>
                <a:gd name="T2" fmla="*/ 16 w 4"/>
                <a:gd name="T3" fmla="*/ 25 h 1"/>
                <a:gd name="T4" fmla="*/ 0 w 4"/>
                <a:gd name="T5" fmla="*/ 25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0"/>
                  </a:move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3202" name="Freeform 116"/>
            <p:cNvSpPr>
              <a:spLocks/>
            </p:cNvSpPr>
            <p:nvPr/>
          </p:nvSpPr>
          <p:spPr bwMode="auto">
            <a:xfrm>
              <a:off x="433" y="1085"/>
              <a:ext cx="16" cy="25"/>
            </a:xfrm>
            <a:custGeom>
              <a:avLst/>
              <a:gdLst>
                <a:gd name="T0" fmla="*/ 43 w 6"/>
                <a:gd name="T1" fmla="*/ 125 h 5"/>
                <a:gd name="T2" fmla="*/ 29 w 6"/>
                <a:gd name="T3" fmla="*/ 75 h 5"/>
                <a:gd name="T4" fmla="*/ 13 w 6"/>
                <a:gd name="T5" fmla="*/ 50 h 5"/>
                <a:gd name="T6" fmla="*/ 0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3203" name="Rectangle 118"/>
            <p:cNvSpPr>
              <a:spLocks noChangeArrowheads="1"/>
            </p:cNvSpPr>
            <p:nvPr/>
          </p:nvSpPr>
          <p:spPr bwMode="auto">
            <a:xfrm>
              <a:off x="-189" y="1085"/>
              <a:ext cx="2706" cy="2683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 rot="16200000" flipV="1">
            <a:off x="853109" y="2964580"/>
            <a:ext cx="1955800" cy="122237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V="1">
            <a:off x="2087393" y="4932289"/>
            <a:ext cx="1957387" cy="122237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2115174" y="3015383"/>
            <a:ext cx="1863725" cy="119062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608883" y="4841008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6" name="Oval 125"/>
          <p:cNvSpPr/>
          <p:nvPr/>
        </p:nvSpPr>
        <p:spPr>
          <a:xfrm>
            <a:off x="2818433" y="5164858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7" name="Oval 126"/>
          <p:cNvSpPr/>
          <p:nvPr/>
        </p:nvSpPr>
        <p:spPr>
          <a:xfrm>
            <a:off x="3008933" y="5479183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8" name="Oval 127"/>
          <p:cNvSpPr/>
          <p:nvPr/>
        </p:nvSpPr>
        <p:spPr>
          <a:xfrm>
            <a:off x="3189908" y="5793508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9" name="Oval 128"/>
          <p:cNvSpPr/>
          <p:nvPr/>
        </p:nvSpPr>
        <p:spPr>
          <a:xfrm>
            <a:off x="3408983" y="6117358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0" name="Oval 129"/>
          <p:cNvSpPr/>
          <p:nvPr/>
        </p:nvSpPr>
        <p:spPr>
          <a:xfrm>
            <a:off x="3609008" y="6450733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1" name="Oval 130"/>
          <p:cNvSpPr/>
          <p:nvPr/>
        </p:nvSpPr>
        <p:spPr>
          <a:xfrm>
            <a:off x="2608883" y="4202833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2" name="Oval 131"/>
          <p:cNvSpPr/>
          <p:nvPr/>
        </p:nvSpPr>
        <p:spPr>
          <a:xfrm>
            <a:off x="2827958" y="3878983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3" name="Oval 132"/>
          <p:cNvSpPr/>
          <p:nvPr/>
        </p:nvSpPr>
        <p:spPr>
          <a:xfrm>
            <a:off x="3018458" y="3555133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4" name="Oval 133"/>
          <p:cNvSpPr/>
          <p:nvPr/>
        </p:nvSpPr>
        <p:spPr>
          <a:xfrm>
            <a:off x="3218483" y="3231283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5" name="Oval 134"/>
          <p:cNvSpPr/>
          <p:nvPr/>
        </p:nvSpPr>
        <p:spPr>
          <a:xfrm>
            <a:off x="3437558" y="2916958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6" name="Oval 135"/>
          <p:cNvSpPr/>
          <p:nvPr/>
        </p:nvSpPr>
        <p:spPr>
          <a:xfrm>
            <a:off x="3609008" y="2612158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6835" y="274638"/>
            <a:ext cx="9611613" cy="562074"/>
          </a:xfrm>
        </p:spPr>
        <p:txBody>
          <a:bodyPr>
            <a:normAutofit/>
          </a:bodyPr>
          <a:lstStyle/>
          <a:p>
            <a:r>
              <a:rPr lang="en-CA" dirty="0"/>
              <a:t>II) Graphing an Absolute Value Function</a:t>
            </a: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4476180" y="2512521"/>
            <a:ext cx="23503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First graph this line</a:t>
            </a: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4395408" y="2992803"/>
            <a:ext cx="7542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The right side of the graph is under the x-axis, so reflect that side</a:t>
            </a: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4458338" y="3462179"/>
            <a:ext cx="7209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Take the points with a negative Y-coordinates and change it to positive</a:t>
            </a:r>
          </a:p>
        </p:txBody>
      </p:sp>
      <p:sp>
        <p:nvSpPr>
          <p:cNvPr id="140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5"/>
              </a:rPr>
              <a:t>www.BCMath.ca</a:t>
            </a:r>
            <a:r>
              <a:rPr lang="en-US" sz="1000" dirty="0"/>
              <a:t> </a:t>
            </a: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4471603" y="4176561"/>
            <a:ext cx="57940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To get the piece wise function, find the x-intercept</a:t>
            </a:r>
          </a:p>
        </p:txBody>
      </p:sp>
      <p:graphicFrame>
        <p:nvGraphicFramePr>
          <p:cNvPr id="1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096040"/>
              </p:ext>
            </p:extLst>
          </p:nvPr>
        </p:nvGraphicFramePr>
        <p:xfrm>
          <a:off x="10291177" y="4169937"/>
          <a:ext cx="6873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253800" progId="Equation.DSMT4">
                  <p:embed/>
                </p:oleObj>
              </mc:Choice>
              <mc:Fallback>
                <p:oleObj name="Equation" r:id="rId6" imgW="393480" imgH="253800" progId="Equation.DSMT4">
                  <p:embed/>
                  <p:pic>
                    <p:nvPicPr>
                      <p:cNvPr id="1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1177" y="4169937"/>
                        <a:ext cx="68738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265561"/>
              </p:ext>
            </p:extLst>
          </p:nvPr>
        </p:nvGraphicFramePr>
        <p:xfrm>
          <a:off x="4512991" y="5245102"/>
          <a:ext cx="46228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17360" imgH="495000" progId="Equation.DSMT4">
                  <p:embed/>
                </p:oleObj>
              </mc:Choice>
              <mc:Fallback>
                <p:oleObj name="Equation" r:id="rId8" imgW="1917360" imgH="495000" progId="Equation.DSMT4">
                  <p:embed/>
                  <p:pic>
                    <p:nvPicPr>
                      <p:cNvPr id="1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991" y="5245102"/>
                        <a:ext cx="4622800" cy="1192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9494185" y="5329396"/>
            <a:ext cx="611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Left</a:t>
            </a:r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9494185" y="5886465"/>
            <a:ext cx="784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Right</a:t>
            </a:r>
          </a:p>
        </p:txBody>
      </p:sp>
      <p:graphicFrame>
        <p:nvGraphicFramePr>
          <p:cNvPr id="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868526"/>
              </p:ext>
            </p:extLst>
          </p:nvPr>
        </p:nvGraphicFramePr>
        <p:xfrm>
          <a:off x="6403369" y="5316442"/>
          <a:ext cx="1322887" cy="5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241200" progId="Equation.DSMT4">
                  <p:embed/>
                </p:oleObj>
              </mc:Choice>
              <mc:Fallback>
                <p:oleObj name="Equation" r:id="rId10" imgW="558720" imgH="241200" progId="Equation.DSMT4">
                  <p:embed/>
                  <p:pic>
                    <p:nvPicPr>
                      <p:cNvPr id="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369" y="5316442"/>
                        <a:ext cx="1322887" cy="570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072092"/>
              </p:ext>
            </p:extLst>
          </p:nvPr>
        </p:nvGraphicFramePr>
        <p:xfrm>
          <a:off x="6386524" y="5887490"/>
          <a:ext cx="1322887" cy="5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241200" progId="Equation.DSMT4">
                  <p:embed/>
                </p:oleObj>
              </mc:Choice>
              <mc:Fallback>
                <p:oleObj name="Equation" r:id="rId12" imgW="558720" imgH="241200" progId="Equation.DSMT4">
                  <p:embed/>
                  <p:pic>
                    <p:nvPicPr>
                      <p:cNvPr id="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24" y="5887490"/>
                        <a:ext cx="1322887" cy="570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4464979" y="4534367"/>
            <a:ext cx="6779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The right side was reflected, so place a negative sign and 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brackets around the equation</a:t>
            </a:r>
          </a:p>
        </p:txBody>
      </p:sp>
      <p:graphicFrame>
        <p:nvGraphicFramePr>
          <p:cNvPr id="1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04935"/>
              </p:ext>
            </p:extLst>
          </p:nvPr>
        </p:nvGraphicFramePr>
        <p:xfrm>
          <a:off x="5916277" y="5759097"/>
          <a:ext cx="1983548" cy="761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240" imgH="253800" progId="Equation.DSMT4">
                  <p:embed/>
                </p:oleObj>
              </mc:Choice>
              <mc:Fallback>
                <p:oleObj name="Equation" r:id="rId14" imgW="660240" imgH="253800" progId="Equation.DSMT4">
                  <p:embed/>
                  <p:pic>
                    <p:nvPicPr>
                      <p:cNvPr id="1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277" y="5759097"/>
                        <a:ext cx="1983548" cy="761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32496"/>
              </p:ext>
            </p:extLst>
          </p:nvPr>
        </p:nvGraphicFramePr>
        <p:xfrm>
          <a:off x="8809248" y="171773"/>
          <a:ext cx="15748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01309" imgH="469696" progId="Equation.DSMT4">
                  <p:embed/>
                </p:oleObj>
              </mc:Choice>
              <mc:Fallback>
                <p:oleObj name="Equation" r:id="rId16" imgW="901309" imgH="469696" progId="Equation.DSMT4">
                  <p:embed/>
                  <p:pic>
                    <p:nvPicPr>
                      <p:cNvPr id="1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9248" y="171773"/>
                        <a:ext cx="1574800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8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/>
      <p:bldP spid="138" grpId="0"/>
      <p:bldP spid="139" grpId="0"/>
      <p:bldP spid="141" grpId="0"/>
      <p:bldP spid="144" grpId="0"/>
      <p:bldP spid="145" grpId="0"/>
      <p:bldP spid="1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C693B-C1EC-420F-92AF-90912F0DDE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2560" y="147320"/>
            <a:ext cx="11501120" cy="1600200"/>
          </a:xfrm>
        </p:spPr>
        <p:txBody>
          <a:bodyPr>
            <a:normAutofit/>
          </a:bodyPr>
          <a:lstStyle/>
          <a:p>
            <a:r>
              <a:rPr lang="en-US" sz="2300" dirty="0"/>
              <a:t>The second part of the method requires determining if the ABS in equation is either positive or negative</a:t>
            </a:r>
          </a:p>
          <a:p>
            <a:r>
              <a:rPr lang="en-US" sz="2300" dirty="0"/>
              <a:t>This depends on whether if the intersection points are either on the LEFT or RIGHT of the ABS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EFBFF0-9772-46CA-BF35-6FDFB9D82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768" y="2241560"/>
          <a:ext cx="3749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253800" progId="Equation.DSMT4">
                  <p:embed/>
                </p:oleObj>
              </mc:Choice>
              <mc:Fallback>
                <p:oleObj name="Equation" r:id="rId2" imgW="16635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7EFBFF0-9772-46CA-BF35-6FDFB9D82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68" y="2241560"/>
                        <a:ext cx="37496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6BA104C-ED1E-4904-90BE-5EA7D2C2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80" y="2707446"/>
            <a:ext cx="7593114" cy="3326507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075B59E-C855-48A9-910D-81F9535BB4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303" y="6012180"/>
          <a:ext cx="1161097" cy="45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075B59E-C855-48A9-910D-81F9535BB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303" y="6012180"/>
                        <a:ext cx="1161097" cy="454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10E0434-C4B6-4D60-A12F-F200D85A7CE3}"/>
              </a:ext>
            </a:extLst>
          </p:cNvPr>
          <p:cNvGrpSpPr/>
          <p:nvPr/>
        </p:nvGrpSpPr>
        <p:grpSpPr>
          <a:xfrm>
            <a:off x="5262880" y="2357120"/>
            <a:ext cx="1026160" cy="3177859"/>
            <a:chOff x="2085976" y="1897064"/>
            <a:chExt cx="3282949" cy="207327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A0F68B-2371-4A53-A662-212F5B9C1544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B00488-3129-46FE-82B8-9E2FA0047BE1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3BCDF74-7878-43F9-9C6E-AE54EFFEF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2038" y="20005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BCDF74-7878-43F9-9C6E-AE54EFFEF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20005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F8C07F2-62EF-41A1-99E7-69317B180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2850" y="219837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01520" progId="Equation.DSMT4">
                  <p:embed/>
                </p:oleObj>
              </mc:Choice>
              <mc:Fallback>
                <p:oleObj name="Equation" r:id="rId9" imgW="139680" imgH="1015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F8C07F2-62EF-41A1-99E7-69317B1806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219837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E505E06-CAAF-4A0D-9F2A-5CBE5D707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6603" y="601186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53800" progId="Equation.DSMT4">
                  <p:embed/>
                </p:oleObj>
              </mc:Choice>
              <mc:Fallback>
                <p:oleObj name="Equation" r:id="rId11" imgW="67284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E505E06-CAAF-4A0D-9F2A-5CBE5D707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603" y="601186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8CABED2-32A8-4EF7-9267-7111B439581B}"/>
              </a:ext>
            </a:extLst>
          </p:cNvPr>
          <p:cNvGrpSpPr/>
          <p:nvPr/>
        </p:nvGrpSpPr>
        <p:grpSpPr>
          <a:xfrm>
            <a:off x="7355840" y="2357120"/>
            <a:ext cx="985520" cy="3177859"/>
            <a:chOff x="2085976" y="1897064"/>
            <a:chExt cx="3282949" cy="207327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0A1416-F4A4-443E-8E72-518D66E09280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6DE94E-A2F8-4FC3-8FAA-75F6F6EAF5D8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1C1B369-0BAA-4B62-9127-D27D5F07B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33398" y="206152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139680" progId="Equation.DSMT4">
                  <p:embed/>
                </p:oleObj>
              </mc:Choice>
              <mc:Fallback>
                <p:oleObj name="Equation" r:id="rId13" imgW="139680" imgH="139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1C1B369-0BAA-4B62-9127-D27D5F07B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98" y="206152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EF369FE-FC05-4B61-9E72-BC19EEC37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6130" y="21374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EF369FE-FC05-4B61-9E72-BC19EEC375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130" y="21374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44C0D22-B622-4730-B310-FD163332C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8523" y="600170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253800" progId="Equation.DSMT4">
                  <p:embed/>
                </p:oleObj>
              </mc:Choice>
              <mc:Fallback>
                <p:oleObj name="Equation" r:id="rId15" imgW="6728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44C0D22-B622-4730-B310-FD163332C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523" y="600170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134C118-D885-4FA5-BB6D-ED669CC05F2B}"/>
              </a:ext>
            </a:extLst>
          </p:cNvPr>
          <p:cNvGrpSpPr/>
          <p:nvPr/>
        </p:nvGrpSpPr>
        <p:grpSpPr>
          <a:xfrm>
            <a:off x="8778240" y="2346960"/>
            <a:ext cx="873760" cy="3177859"/>
            <a:chOff x="2085976" y="1897064"/>
            <a:chExt cx="3282949" cy="207327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9FE50-E655-4024-877D-890144BB60E3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06C214-64D0-4AF5-B163-6E1F695E1295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9D22987-42C9-4AFE-BF22-782796C74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4518" y="20513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39680" progId="Equation.DSMT4">
                  <p:embed/>
                </p:oleObj>
              </mc:Choice>
              <mc:Fallback>
                <p:oleObj name="Equation" r:id="rId17" imgW="139680" imgH="1396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9D22987-42C9-4AFE-BF22-782796C74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518" y="20513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ADD173A-B366-4280-9949-5DAB187D7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9330" y="21882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01520" progId="Equation.DSMT4">
                  <p:embed/>
                </p:oleObj>
              </mc:Choice>
              <mc:Fallback>
                <p:oleObj name="Equation" r:id="rId18" imgW="139680" imgH="1015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ADD173A-B366-4280-9949-5DAB187D7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330" y="21882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A9AC8D16-FEB4-4514-ABB1-5405FD01FDC7}"/>
              </a:ext>
            </a:extLst>
          </p:cNvPr>
          <p:cNvSpPr/>
          <p:nvPr/>
        </p:nvSpPr>
        <p:spPr>
          <a:xfrm>
            <a:off x="7839103" y="1828800"/>
            <a:ext cx="1410914" cy="502920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BC2DEA-0AFB-442D-8D84-B1E642F8E8F4}"/>
              </a:ext>
            </a:extLst>
          </p:cNvPr>
          <p:cNvSpPr txBox="1"/>
          <p:nvPr/>
        </p:nvSpPr>
        <p:spPr>
          <a:xfrm>
            <a:off x="795130" y="3885979"/>
            <a:ext cx="4680226" cy="147732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If the intersection is in this domain, the first and second ABS are positive and the last one is NEGATIVE.  Use the arrows to decide if it is positive or negative!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5604F5B-CFE9-42B4-A349-16058515A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264" y="5126037"/>
          <a:ext cx="45227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06280" imgH="253800" progId="Equation.DSMT4">
                  <p:embed/>
                </p:oleObj>
              </mc:Choice>
              <mc:Fallback>
                <p:oleObj name="Equation" r:id="rId19" imgW="200628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5604F5B-CFE9-42B4-A349-16058515A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64" y="5126037"/>
                        <a:ext cx="4522788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6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C693B-C1EC-420F-92AF-90912F0DDE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2560" y="147320"/>
            <a:ext cx="11501120" cy="1600200"/>
          </a:xfrm>
        </p:spPr>
        <p:txBody>
          <a:bodyPr>
            <a:normAutofit/>
          </a:bodyPr>
          <a:lstStyle/>
          <a:p>
            <a:r>
              <a:rPr lang="en-US" sz="2300" dirty="0"/>
              <a:t>The second part of the method requires determining if the ABS in equation is either positive or negative</a:t>
            </a:r>
          </a:p>
          <a:p>
            <a:r>
              <a:rPr lang="en-US" sz="2300" dirty="0"/>
              <a:t>This depends on whether if the intersection points are either on the LEFT or RIGHT of the ABS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EFBFF0-9772-46CA-BF35-6FDFB9D82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768" y="2241560"/>
          <a:ext cx="3749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253800" progId="Equation.DSMT4">
                  <p:embed/>
                </p:oleObj>
              </mc:Choice>
              <mc:Fallback>
                <p:oleObj name="Equation" r:id="rId2" imgW="16635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7EFBFF0-9772-46CA-BF35-6FDFB9D82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68" y="2241560"/>
                        <a:ext cx="37496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6BA104C-ED1E-4904-90BE-5EA7D2C2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80" y="2707446"/>
            <a:ext cx="7593114" cy="3326507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075B59E-C855-48A9-910D-81F9535BB4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303" y="6012180"/>
          <a:ext cx="1161097" cy="45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075B59E-C855-48A9-910D-81F9535BB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303" y="6012180"/>
                        <a:ext cx="1161097" cy="454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10E0434-C4B6-4D60-A12F-F200D85A7CE3}"/>
              </a:ext>
            </a:extLst>
          </p:cNvPr>
          <p:cNvGrpSpPr/>
          <p:nvPr/>
        </p:nvGrpSpPr>
        <p:grpSpPr>
          <a:xfrm>
            <a:off x="5262880" y="2357120"/>
            <a:ext cx="1026160" cy="3177859"/>
            <a:chOff x="2085976" y="1897064"/>
            <a:chExt cx="3282949" cy="207327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A0F68B-2371-4A53-A662-212F5B9C1544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B00488-3129-46FE-82B8-9E2FA0047BE1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3BCDF74-7878-43F9-9C6E-AE54EFFEF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2038" y="20005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BCDF74-7878-43F9-9C6E-AE54EFFEF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20005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F8C07F2-62EF-41A1-99E7-69317B180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2850" y="219837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01520" progId="Equation.DSMT4">
                  <p:embed/>
                </p:oleObj>
              </mc:Choice>
              <mc:Fallback>
                <p:oleObj name="Equation" r:id="rId9" imgW="139680" imgH="1015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F8C07F2-62EF-41A1-99E7-69317B1806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219837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E505E06-CAAF-4A0D-9F2A-5CBE5D707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6603" y="601186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53800" progId="Equation.DSMT4">
                  <p:embed/>
                </p:oleObj>
              </mc:Choice>
              <mc:Fallback>
                <p:oleObj name="Equation" r:id="rId11" imgW="67284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E505E06-CAAF-4A0D-9F2A-5CBE5D707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603" y="601186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8CABED2-32A8-4EF7-9267-7111B439581B}"/>
              </a:ext>
            </a:extLst>
          </p:cNvPr>
          <p:cNvGrpSpPr/>
          <p:nvPr/>
        </p:nvGrpSpPr>
        <p:grpSpPr>
          <a:xfrm>
            <a:off x="7355840" y="2357120"/>
            <a:ext cx="985520" cy="3177859"/>
            <a:chOff x="2085976" y="1897064"/>
            <a:chExt cx="3282949" cy="207327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0A1416-F4A4-443E-8E72-518D66E09280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6DE94E-A2F8-4FC3-8FAA-75F6F6EAF5D8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1C1B369-0BAA-4B62-9127-D27D5F07B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33398" y="206152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139680" progId="Equation.DSMT4">
                  <p:embed/>
                </p:oleObj>
              </mc:Choice>
              <mc:Fallback>
                <p:oleObj name="Equation" r:id="rId13" imgW="139680" imgH="139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1C1B369-0BAA-4B62-9127-D27D5F07B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98" y="206152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EF369FE-FC05-4B61-9E72-BC19EEC37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6130" y="21374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EF369FE-FC05-4B61-9E72-BC19EEC375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130" y="21374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44C0D22-B622-4730-B310-FD163332C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8523" y="600170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253800" progId="Equation.DSMT4">
                  <p:embed/>
                </p:oleObj>
              </mc:Choice>
              <mc:Fallback>
                <p:oleObj name="Equation" r:id="rId15" imgW="6728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44C0D22-B622-4730-B310-FD163332C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523" y="600170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134C118-D885-4FA5-BB6D-ED669CC05F2B}"/>
              </a:ext>
            </a:extLst>
          </p:cNvPr>
          <p:cNvGrpSpPr/>
          <p:nvPr/>
        </p:nvGrpSpPr>
        <p:grpSpPr>
          <a:xfrm>
            <a:off x="8778240" y="2346960"/>
            <a:ext cx="873760" cy="3177859"/>
            <a:chOff x="2085976" y="1897064"/>
            <a:chExt cx="3282949" cy="207327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9FE50-E655-4024-877D-890144BB60E3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06C214-64D0-4AF5-B163-6E1F695E1295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9D22987-42C9-4AFE-BF22-782796C74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4518" y="20513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39680" progId="Equation.DSMT4">
                  <p:embed/>
                </p:oleObj>
              </mc:Choice>
              <mc:Fallback>
                <p:oleObj name="Equation" r:id="rId17" imgW="139680" imgH="1396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9D22987-42C9-4AFE-BF22-782796C74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518" y="20513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ADD173A-B366-4280-9949-5DAB187D7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9330" y="21882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01520" progId="Equation.DSMT4">
                  <p:embed/>
                </p:oleObj>
              </mc:Choice>
              <mc:Fallback>
                <p:oleObj name="Equation" r:id="rId18" imgW="139680" imgH="1015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ADD173A-B366-4280-9949-5DAB187D7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330" y="21882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A9AC8D16-FEB4-4514-ABB1-5405FD01FDC7}"/>
              </a:ext>
            </a:extLst>
          </p:cNvPr>
          <p:cNvSpPr/>
          <p:nvPr/>
        </p:nvSpPr>
        <p:spPr>
          <a:xfrm>
            <a:off x="9243832" y="1828800"/>
            <a:ext cx="2365071" cy="502920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BC2DEA-0AFB-442D-8D84-B1E642F8E8F4}"/>
              </a:ext>
            </a:extLst>
          </p:cNvPr>
          <p:cNvSpPr txBox="1"/>
          <p:nvPr/>
        </p:nvSpPr>
        <p:spPr>
          <a:xfrm>
            <a:off x="795130" y="3885979"/>
            <a:ext cx="4680226" cy="120032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If the intersection is in this domain, All THREE ABS Values will be POSITIVE b/c they will point to the RIGHT!!!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5604F5B-CFE9-42B4-A349-16058515A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264" y="5126037"/>
          <a:ext cx="45227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06280" imgH="253800" progId="Equation.DSMT4">
                  <p:embed/>
                </p:oleObj>
              </mc:Choice>
              <mc:Fallback>
                <p:oleObj name="Equation" r:id="rId19" imgW="200628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5604F5B-CFE9-42B4-A349-16058515A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64" y="5126037"/>
                        <a:ext cx="4522788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0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E85BF-6E19-44F4-863B-B8D816737F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8052" y="314739"/>
            <a:ext cx="11383618" cy="9972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Since the intersections are in the FAR left and Far right domains, then you will only need to solve these two equations: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D7DD274-120F-46A2-857C-E933C208D7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016" y="1402495"/>
          <a:ext cx="44942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253800" progId="Equation.DSMT4">
                  <p:embed/>
                </p:oleObj>
              </mc:Choice>
              <mc:Fallback>
                <p:oleObj name="Equation" r:id="rId2" imgW="19936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D7DD274-120F-46A2-857C-E933C208D7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16" y="1402495"/>
                        <a:ext cx="44942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3513171-F2B9-4E96-A6B9-881C472564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0968" y="1362419"/>
          <a:ext cx="45227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6280" imgH="253800" progId="Equation.DSMT4">
                  <p:embed/>
                </p:oleObj>
              </mc:Choice>
              <mc:Fallback>
                <p:oleObj name="Equation" r:id="rId4" imgW="200628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3513171-F2B9-4E96-A6B9-881C472564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968" y="1362419"/>
                        <a:ext cx="4522788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1AF617-A4A3-4AC8-B231-E24030CD67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2918" y="2343426"/>
          <a:ext cx="36052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177480" progId="Equation.DSMT4">
                  <p:embed/>
                </p:oleObj>
              </mc:Choice>
              <mc:Fallback>
                <p:oleObj name="Equation" r:id="rId6" imgW="160020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91AF617-A4A3-4AC8-B231-E24030CD6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18" y="2343426"/>
                        <a:ext cx="360521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936B27-F320-43D8-93C6-E4F7E552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7877" y="2939982"/>
          <a:ext cx="1746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177480" progId="Equation.DSMT4">
                  <p:embed/>
                </p:oleObj>
              </mc:Choice>
              <mc:Fallback>
                <p:oleObj name="Equation" r:id="rId8" imgW="7743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C936B27-F320-43D8-93C6-E4F7E552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877" y="2939982"/>
                        <a:ext cx="17462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EDE295-5F6F-4DFD-AAB4-AE705AB9B3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0270" y="3510446"/>
          <a:ext cx="1231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177480" progId="Equation.DSMT4">
                  <p:embed/>
                </p:oleObj>
              </mc:Choice>
              <mc:Fallback>
                <p:oleObj name="Equation" r:id="rId10" imgW="54576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EEDE295-5F6F-4DFD-AAB4-AE705AB9B3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270" y="3510446"/>
                        <a:ext cx="12319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7B38D2A-CDE4-415F-ABA9-DA10C3D4C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6787" y="3994496"/>
          <a:ext cx="11747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560" imgH="431640" progId="Equation.DSMT4">
                  <p:embed/>
                </p:oleObj>
              </mc:Choice>
              <mc:Fallback>
                <p:oleObj name="Equation" r:id="rId12" imgW="52056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7B38D2A-CDE4-415F-ABA9-DA10C3D4C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787" y="3994496"/>
                        <a:ext cx="117475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0C3F57B-5D86-4F6D-B634-5BDB2E5C36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6964" y="2328725"/>
          <a:ext cx="3405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11280" imgH="177480" progId="Equation.DSMT4">
                  <p:embed/>
                </p:oleObj>
              </mc:Choice>
              <mc:Fallback>
                <p:oleObj name="Equation" r:id="rId14" imgW="15112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0C3F57B-5D86-4F6D-B634-5BDB2E5C36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964" y="2328725"/>
                        <a:ext cx="3405187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A922F71-B01E-496E-9F95-407571027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80853" y="2977600"/>
          <a:ext cx="15176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177480" progId="Equation.DSMT4">
                  <p:embed/>
                </p:oleObj>
              </mc:Choice>
              <mc:Fallback>
                <p:oleObj name="Equation" r:id="rId16" imgW="67284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A922F71-B01E-496E-9F95-4075710272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0853" y="2977600"/>
                        <a:ext cx="1517650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A31D2C9-B82A-4067-B5D8-52576A8DDA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15896" y="3572842"/>
          <a:ext cx="1174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20560" imgH="177480" progId="Equation.DSMT4">
                  <p:embed/>
                </p:oleObj>
              </mc:Choice>
              <mc:Fallback>
                <p:oleObj name="Equation" r:id="rId18" imgW="52056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A31D2C9-B82A-4067-B5D8-52576A8DDA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5896" y="3572842"/>
                        <a:ext cx="1174750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162731C-3E64-458B-BF30-9B99BB323C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9623" y="4134816"/>
          <a:ext cx="10588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69800" imgH="431640" progId="Equation.DSMT4">
                  <p:embed/>
                </p:oleObj>
              </mc:Choice>
              <mc:Fallback>
                <p:oleObj name="Equation" r:id="rId20" imgW="46980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162731C-3E64-458B-BF30-9B99BB323C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623" y="4134816"/>
                        <a:ext cx="1058863" cy="971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22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61B2-364C-4455-B17B-C26734E9F0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1061" y="195470"/>
            <a:ext cx="9956800" cy="7586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Practice: Solve the following equations: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53DC70-19E8-4C98-8701-80FDE4F45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796" y="910604"/>
          <a:ext cx="6118863" cy="78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480" imgH="253800" progId="Equation.DSMT4">
                  <p:embed/>
                </p:oleObj>
              </mc:Choice>
              <mc:Fallback>
                <p:oleObj name="Equation" r:id="rId2" imgW="19684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253DC70-19E8-4C98-8701-80FDE4F45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4796" y="910604"/>
                        <a:ext cx="6118863" cy="785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9BE802E-DD39-4B41-A802-B4195F90AC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642" y="3051381"/>
          <a:ext cx="62769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253800" progId="Equation.DSMT4">
                  <p:embed/>
                </p:oleObj>
              </mc:Choice>
              <mc:Fallback>
                <p:oleObj name="Equation" r:id="rId4" imgW="201924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9BE802E-DD39-4B41-A802-B4195F90AC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642" y="3051381"/>
                        <a:ext cx="6276975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87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95" y="274638"/>
            <a:ext cx="10495721" cy="77809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CA" sz="2400" dirty="0"/>
              <a:t>Ex: Graph the Absolute Value of this function and state the piece wise function:</a:t>
            </a: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5188392" y="1089508"/>
            <a:ext cx="647020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Take any part of the graph below 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the X-axis and vertically reflect it</a:t>
            </a:r>
          </a:p>
        </p:txBody>
      </p:sp>
      <p:grpSp>
        <p:nvGrpSpPr>
          <p:cNvPr id="15364" name="Group 176"/>
          <p:cNvGrpSpPr>
            <a:grpSpLocks noChangeAspect="1"/>
          </p:cNvGrpSpPr>
          <p:nvPr/>
        </p:nvGrpSpPr>
        <p:grpSpPr bwMode="auto">
          <a:xfrm>
            <a:off x="506854" y="1218093"/>
            <a:ext cx="4576763" cy="5121275"/>
            <a:chOff x="136" y="814"/>
            <a:chExt cx="2883" cy="3226"/>
          </a:xfrm>
        </p:grpSpPr>
        <p:sp>
          <p:nvSpPr>
            <p:cNvPr id="15372" name="AutoShape 175"/>
            <p:cNvSpPr>
              <a:spLocks noChangeAspect="1" noChangeArrowheads="1" noTextEdit="1"/>
            </p:cNvSpPr>
            <p:nvPr/>
          </p:nvSpPr>
          <p:spPr bwMode="auto">
            <a:xfrm>
              <a:off x="136" y="818"/>
              <a:ext cx="2883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73" name="Rectangle 177"/>
            <p:cNvSpPr>
              <a:spLocks noChangeArrowheads="1"/>
            </p:cNvSpPr>
            <p:nvPr/>
          </p:nvSpPr>
          <p:spPr bwMode="auto">
            <a:xfrm>
              <a:off x="140" y="822"/>
              <a:ext cx="2875" cy="3214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4" name="Line 178"/>
            <p:cNvSpPr>
              <a:spLocks noChangeShapeType="1"/>
            </p:cNvSpPr>
            <p:nvPr/>
          </p:nvSpPr>
          <p:spPr bwMode="auto">
            <a:xfrm flipV="1">
              <a:off x="379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75" name="Line 179"/>
            <p:cNvSpPr>
              <a:spLocks noChangeShapeType="1"/>
            </p:cNvSpPr>
            <p:nvPr/>
          </p:nvSpPr>
          <p:spPr bwMode="auto">
            <a:xfrm flipV="1">
              <a:off x="383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76" name="Line 180"/>
            <p:cNvSpPr>
              <a:spLocks noChangeShapeType="1"/>
            </p:cNvSpPr>
            <p:nvPr/>
          </p:nvSpPr>
          <p:spPr bwMode="auto">
            <a:xfrm flipV="1">
              <a:off x="619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77" name="Line 181"/>
            <p:cNvSpPr>
              <a:spLocks noChangeShapeType="1"/>
            </p:cNvSpPr>
            <p:nvPr/>
          </p:nvSpPr>
          <p:spPr bwMode="auto">
            <a:xfrm flipV="1">
              <a:off x="623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78" name="Line 182"/>
            <p:cNvSpPr>
              <a:spLocks noChangeShapeType="1"/>
            </p:cNvSpPr>
            <p:nvPr/>
          </p:nvSpPr>
          <p:spPr bwMode="auto">
            <a:xfrm flipV="1">
              <a:off x="859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79" name="Line 183"/>
            <p:cNvSpPr>
              <a:spLocks noChangeShapeType="1"/>
            </p:cNvSpPr>
            <p:nvPr/>
          </p:nvSpPr>
          <p:spPr bwMode="auto">
            <a:xfrm flipV="1">
              <a:off x="862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80" name="Line 184"/>
            <p:cNvSpPr>
              <a:spLocks noChangeShapeType="1"/>
            </p:cNvSpPr>
            <p:nvPr/>
          </p:nvSpPr>
          <p:spPr bwMode="auto">
            <a:xfrm flipV="1">
              <a:off x="1095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81" name="Line 185"/>
            <p:cNvSpPr>
              <a:spLocks noChangeShapeType="1"/>
            </p:cNvSpPr>
            <p:nvPr/>
          </p:nvSpPr>
          <p:spPr bwMode="auto">
            <a:xfrm flipV="1">
              <a:off x="1098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82" name="Line 186"/>
            <p:cNvSpPr>
              <a:spLocks noChangeShapeType="1"/>
            </p:cNvSpPr>
            <p:nvPr/>
          </p:nvSpPr>
          <p:spPr bwMode="auto">
            <a:xfrm flipV="1">
              <a:off x="1334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83" name="Line 187"/>
            <p:cNvSpPr>
              <a:spLocks noChangeShapeType="1"/>
            </p:cNvSpPr>
            <p:nvPr/>
          </p:nvSpPr>
          <p:spPr bwMode="auto">
            <a:xfrm flipV="1">
              <a:off x="1338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84" name="Line 188"/>
            <p:cNvSpPr>
              <a:spLocks noChangeShapeType="1"/>
            </p:cNvSpPr>
            <p:nvPr/>
          </p:nvSpPr>
          <p:spPr bwMode="auto">
            <a:xfrm flipV="1">
              <a:off x="1814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85" name="Line 189"/>
            <p:cNvSpPr>
              <a:spLocks noChangeShapeType="1"/>
            </p:cNvSpPr>
            <p:nvPr/>
          </p:nvSpPr>
          <p:spPr bwMode="auto">
            <a:xfrm flipV="1">
              <a:off x="1817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86" name="Line 190"/>
            <p:cNvSpPr>
              <a:spLocks noChangeShapeType="1"/>
            </p:cNvSpPr>
            <p:nvPr/>
          </p:nvSpPr>
          <p:spPr bwMode="auto">
            <a:xfrm flipV="1">
              <a:off x="2053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87" name="Line 191"/>
            <p:cNvSpPr>
              <a:spLocks noChangeShapeType="1"/>
            </p:cNvSpPr>
            <p:nvPr/>
          </p:nvSpPr>
          <p:spPr bwMode="auto">
            <a:xfrm flipV="1">
              <a:off x="2057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88" name="Line 192"/>
            <p:cNvSpPr>
              <a:spLocks noChangeShapeType="1"/>
            </p:cNvSpPr>
            <p:nvPr/>
          </p:nvSpPr>
          <p:spPr bwMode="auto">
            <a:xfrm flipV="1">
              <a:off x="2293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89" name="Line 193"/>
            <p:cNvSpPr>
              <a:spLocks noChangeShapeType="1"/>
            </p:cNvSpPr>
            <p:nvPr/>
          </p:nvSpPr>
          <p:spPr bwMode="auto">
            <a:xfrm flipV="1">
              <a:off x="2296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90" name="Line 194"/>
            <p:cNvSpPr>
              <a:spLocks noChangeShapeType="1"/>
            </p:cNvSpPr>
            <p:nvPr/>
          </p:nvSpPr>
          <p:spPr bwMode="auto">
            <a:xfrm flipV="1">
              <a:off x="2529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91" name="Line 195"/>
            <p:cNvSpPr>
              <a:spLocks noChangeShapeType="1"/>
            </p:cNvSpPr>
            <p:nvPr/>
          </p:nvSpPr>
          <p:spPr bwMode="auto">
            <a:xfrm flipV="1">
              <a:off x="2532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92" name="Line 196"/>
            <p:cNvSpPr>
              <a:spLocks noChangeShapeType="1"/>
            </p:cNvSpPr>
            <p:nvPr/>
          </p:nvSpPr>
          <p:spPr bwMode="auto">
            <a:xfrm flipV="1">
              <a:off x="2769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93" name="Line 197"/>
            <p:cNvSpPr>
              <a:spLocks noChangeShapeType="1"/>
            </p:cNvSpPr>
            <p:nvPr/>
          </p:nvSpPr>
          <p:spPr bwMode="auto">
            <a:xfrm flipV="1">
              <a:off x="2772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94" name="Line 198"/>
            <p:cNvSpPr>
              <a:spLocks noChangeShapeType="1"/>
            </p:cNvSpPr>
            <p:nvPr/>
          </p:nvSpPr>
          <p:spPr bwMode="auto">
            <a:xfrm>
              <a:off x="143" y="3758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95" name="Line 199"/>
            <p:cNvSpPr>
              <a:spLocks noChangeShapeType="1"/>
            </p:cNvSpPr>
            <p:nvPr/>
          </p:nvSpPr>
          <p:spPr bwMode="auto">
            <a:xfrm>
              <a:off x="143" y="3762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96" name="Line 200"/>
            <p:cNvSpPr>
              <a:spLocks noChangeShapeType="1"/>
            </p:cNvSpPr>
            <p:nvPr/>
          </p:nvSpPr>
          <p:spPr bwMode="auto">
            <a:xfrm>
              <a:off x="143" y="3493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97" name="Line 201"/>
            <p:cNvSpPr>
              <a:spLocks noChangeShapeType="1"/>
            </p:cNvSpPr>
            <p:nvPr/>
          </p:nvSpPr>
          <p:spPr bwMode="auto">
            <a:xfrm>
              <a:off x="143" y="3497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98" name="Line 202"/>
            <p:cNvSpPr>
              <a:spLocks noChangeShapeType="1"/>
            </p:cNvSpPr>
            <p:nvPr/>
          </p:nvSpPr>
          <p:spPr bwMode="auto">
            <a:xfrm>
              <a:off x="143" y="3224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99" name="Line 203"/>
            <p:cNvSpPr>
              <a:spLocks noChangeShapeType="1"/>
            </p:cNvSpPr>
            <p:nvPr/>
          </p:nvSpPr>
          <p:spPr bwMode="auto">
            <a:xfrm>
              <a:off x="143" y="3228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00" name="Line 204"/>
            <p:cNvSpPr>
              <a:spLocks noChangeShapeType="1"/>
            </p:cNvSpPr>
            <p:nvPr/>
          </p:nvSpPr>
          <p:spPr bwMode="auto">
            <a:xfrm>
              <a:off x="143" y="2959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01" name="Line 205"/>
            <p:cNvSpPr>
              <a:spLocks noChangeShapeType="1"/>
            </p:cNvSpPr>
            <p:nvPr/>
          </p:nvSpPr>
          <p:spPr bwMode="auto">
            <a:xfrm>
              <a:off x="143" y="2963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02" name="Line 206"/>
            <p:cNvSpPr>
              <a:spLocks noChangeShapeType="1"/>
            </p:cNvSpPr>
            <p:nvPr/>
          </p:nvSpPr>
          <p:spPr bwMode="auto">
            <a:xfrm>
              <a:off x="143" y="2690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03" name="Line 207"/>
            <p:cNvSpPr>
              <a:spLocks noChangeShapeType="1"/>
            </p:cNvSpPr>
            <p:nvPr/>
          </p:nvSpPr>
          <p:spPr bwMode="auto">
            <a:xfrm>
              <a:off x="143" y="2694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04" name="Line 208"/>
            <p:cNvSpPr>
              <a:spLocks noChangeShapeType="1"/>
            </p:cNvSpPr>
            <p:nvPr/>
          </p:nvSpPr>
          <p:spPr bwMode="auto">
            <a:xfrm>
              <a:off x="143" y="2156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05" name="Line 209"/>
            <p:cNvSpPr>
              <a:spLocks noChangeShapeType="1"/>
            </p:cNvSpPr>
            <p:nvPr/>
          </p:nvSpPr>
          <p:spPr bwMode="auto">
            <a:xfrm>
              <a:off x="143" y="2160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06" name="Line 210"/>
            <p:cNvSpPr>
              <a:spLocks noChangeShapeType="1"/>
            </p:cNvSpPr>
            <p:nvPr/>
          </p:nvSpPr>
          <p:spPr bwMode="auto">
            <a:xfrm>
              <a:off x="143" y="1891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07" name="Line 211"/>
            <p:cNvSpPr>
              <a:spLocks noChangeShapeType="1"/>
            </p:cNvSpPr>
            <p:nvPr/>
          </p:nvSpPr>
          <p:spPr bwMode="auto">
            <a:xfrm>
              <a:off x="143" y="1895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08" name="Line 212"/>
            <p:cNvSpPr>
              <a:spLocks noChangeShapeType="1"/>
            </p:cNvSpPr>
            <p:nvPr/>
          </p:nvSpPr>
          <p:spPr bwMode="auto">
            <a:xfrm>
              <a:off x="143" y="1621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09" name="Line 213"/>
            <p:cNvSpPr>
              <a:spLocks noChangeShapeType="1"/>
            </p:cNvSpPr>
            <p:nvPr/>
          </p:nvSpPr>
          <p:spPr bwMode="auto">
            <a:xfrm>
              <a:off x="143" y="1626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10" name="Line 214"/>
            <p:cNvSpPr>
              <a:spLocks noChangeShapeType="1"/>
            </p:cNvSpPr>
            <p:nvPr/>
          </p:nvSpPr>
          <p:spPr bwMode="auto">
            <a:xfrm>
              <a:off x="143" y="1356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11" name="Line 215"/>
            <p:cNvSpPr>
              <a:spLocks noChangeShapeType="1"/>
            </p:cNvSpPr>
            <p:nvPr/>
          </p:nvSpPr>
          <p:spPr bwMode="auto">
            <a:xfrm>
              <a:off x="143" y="1361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12" name="Line 216"/>
            <p:cNvSpPr>
              <a:spLocks noChangeShapeType="1"/>
            </p:cNvSpPr>
            <p:nvPr/>
          </p:nvSpPr>
          <p:spPr bwMode="auto">
            <a:xfrm>
              <a:off x="143" y="1087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13" name="Line 217"/>
            <p:cNvSpPr>
              <a:spLocks noChangeShapeType="1"/>
            </p:cNvSpPr>
            <p:nvPr/>
          </p:nvSpPr>
          <p:spPr bwMode="auto">
            <a:xfrm>
              <a:off x="143" y="1091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14" name="Line 218"/>
            <p:cNvSpPr>
              <a:spLocks noChangeShapeType="1"/>
            </p:cNvSpPr>
            <p:nvPr/>
          </p:nvSpPr>
          <p:spPr bwMode="auto">
            <a:xfrm>
              <a:off x="143" y="2421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15" name="Line 219"/>
            <p:cNvSpPr>
              <a:spLocks noChangeShapeType="1"/>
            </p:cNvSpPr>
            <p:nvPr/>
          </p:nvSpPr>
          <p:spPr bwMode="auto">
            <a:xfrm>
              <a:off x="143" y="2425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16" name="Line 220"/>
            <p:cNvSpPr>
              <a:spLocks noChangeShapeType="1"/>
            </p:cNvSpPr>
            <p:nvPr/>
          </p:nvSpPr>
          <p:spPr bwMode="auto">
            <a:xfrm>
              <a:off x="143" y="2429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17" name="Line 221"/>
            <p:cNvSpPr>
              <a:spLocks noChangeShapeType="1"/>
            </p:cNvSpPr>
            <p:nvPr/>
          </p:nvSpPr>
          <p:spPr bwMode="auto">
            <a:xfrm>
              <a:off x="143" y="2433"/>
              <a:ext cx="287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18" name="Rectangle 222"/>
            <p:cNvSpPr>
              <a:spLocks noChangeArrowheads="1"/>
            </p:cNvSpPr>
            <p:nvPr/>
          </p:nvSpPr>
          <p:spPr bwMode="auto">
            <a:xfrm>
              <a:off x="2910" y="2227"/>
              <a:ext cx="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5419" name="Freeform 223"/>
            <p:cNvSpPr>
              <a:spLocks/>
            </p:cNvSpPr>
            <p:nvPr/>
          </p:nvSpPr>
          <p:spPr bwMode="auto">
            <a:xfrm>
              <a:off x="2961" y="2374"/>
              <a:ext cx="47" cy="110"/>
            </a:xfrm>
            <a:custGeom>
              <a:avLst/>
              <a:gdLst>
                <a:gd name="T0" fmla="*/ 0 w 47"/>
                <a:gd name="T1" fmla="*/ 0 h 110"/>
                <a:gd name="T2" fmla="*/ 47 w 47"/>
                <a:gd name="T3" fmla="*/ 55 h 110"/>
                <a:gd name="T4" fmla="*/ 0 w 47"/>
                <a:gd name="T5" fmla="*/ 110 h 110"/>
                <a:gd name="T6" fmla="*/ 0 w 47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10"/>
                <a:gd name="T14" fmla="*/ 47 w 47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10">
                  <a:moveTo>
                    <a:pt x="0" y="0"/>
                  </a:moveTo>
                  <a:lnTo>
                    <a:pt x="47" y="55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20" name="Line 224"/>
            <p:cNvSpPr>
              <a:spLocks noChangeShapeType="1"/>
            </p:cNvSpPr>
            <p:nvPr/>
          </p:nvSpPr>
          <p:spPr bwMode="auto">
            <a:xfrm flipV="1">
              <a:off x="1570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21" name="Line 225"/>
            <p:cNvSpPr>
              <a:spLocks noChangeShapeType="1"/>
            </p:cNvSpPr>
            <p:nvPr/>
          </p:nvSpPr>
          <p:spPr bwMode="auto">
            <a:xfrm flipV="1">
              <a:off x="1574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22" name="Line 226"/>
            <p:cNvSpPr>
              <a:spLocks noChangeShapeType="1"/>
            </p:cNvSpPr>
            <p:nvPr/>
          </p:nvSpPr>
          <p:spPr bwMode="auto">
            <a:xfrm flipV="1">
              <a:off x="1578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23" name="Line 227"/>
            <p:cNvSpPr>
              <a:spLocks noChangeShapeType="1"/>
            </p:cNvSpPr>
            <p:nvPr/>
          </p:nvSpPr>
          <p:spPr bwMode="auto">
            <a:xfrm flipV="1">
              <a:off x="1581" y="822"/>
              <a:ext cx="1" cy="32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24" name="Rectangle 228"/>
            <p:cNvSpPr>
              <a:spLocks noChangeArrowheads="1"/>
            </p:cNvSpPr>
            <p:nvPr/>
          </p:nvSpPr>
          <p:spPr bwMode="auto">
            <a:xfrm>
              <a:off x="1636" y="814"/>
              <a:ext cx="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5425" name="Freeform 229"/>
            <p:cNvSpPr>
              <a:spLocks/>
            </p:cNvSpPr>
            <p:nvPr/>
          </p:nvSpPr>
          <p:spPr bwMode="auto">
            <a:xfrm>
              <a:off x="1530" y="826"/>
              <a:ext cx="95" cy="55"/>
            </a:xfrm>
            <a:custGeom>
              <a:avLst/>
              <a:gdLst>
                <a:gd name="T0" fmla="*/ 0 w 95"/>
                <a:gd name="T1" fmla="*/ 55 h 55"/>
                <a:gd name="T2" fmla="*/ 48 w 95"/>
                <a:gd name="T3" fmla="*/ 0 h 55"/>
                <a:gd name="T4" fmla="*/ 95 w 95"/>
                <a:gd name="T5" fmla="*/ 55 h 55"/>
                <a:gd name="T6" fmla="*/ 0 w 95"/>
                <a:gd name="T7" fmla="*/ 55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55"/>
                <a:gd name="T14" fmla="*/ 95 w 95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55">
                  <a:moveTo>
                    <a:pt x="0" y="55"/>
                  </a:moveTo>
                  <a:lnTo>
                    <a:pt x="48" y="0"/>
                  </a:lnTo>
                  <a:lnTo>
                    <a:pt x="95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26" name="Rectangle 230"/>
            <p:cNvSpPr>
              <a:spLocks noChangeArrowheads="1"/>
            </p:cNvSpPr>
            <p:nvPr/>
          </p:nvSpPr>
          <p:spPr bwMode="auto">
            <a:xfrm>
              <a:off x="140" y="822"/>
              <a:ext cx="2875" cy="3214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27" name="Line 231"/>
            <p:cNvSpPr>
              <a:spLocks noChangeShapeType="1"/>
            </p:cNvSpPr>
            <p:nvPr/>
          </p:nvSpPr>
          <p:spPr bwMode="auto">
            <a:xfrm>
              <a:off x="383" y="2391"/>
              <a:ext cx="1" cy="8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28" name="Rectangle 232"/>
            <p:cNvSpPr>
              <a:spLocks noChangeArrowheads="1"/>
            </p:cNvSpPr>
            <p:nvPr/>
          </p:nvSpPr>
          <p:spPr bwMode="auto">
            <a:xfrm>
              <a:off x="321" y="2471"/>
              <a:ext cx="1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5429" name="Rectangle 233"/>
            <p:cNvSpPr>
              <a:spLocks noChangeArrowheads="1"/>
            </p:cNvSpPr>
            <p:nvPr/>
          </p:nvSpPr>
          <p:spPr bwMode="auto">
            <a:xfrm>
              <a:off x="1592" y="2471"/>
              <a:ext cx="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5430" name="Line 234"/>
            <p:cNvSpPr>
              <a:spLocks noChangeShapeType="1"/>
            </p:cNvSpPr>
            <p:nvPr/>
          </p:nvSpPr>
          <p:spPr bwMode="auto">
            <a:xfrm>
              <a:off x="2772" y="2391"/>
              <a:ext cx="1" cy="8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31" name="Rectangle 235"/>
            <p:cNvSpPr>
              <a:spLocks noChangeArrowheads="1"/>
            </p:cNvSpPr>
            <p:nvPr/>
          </p:nvSpPr>
          <p:spPr bwMode="auto">
            <a:xfrm>
              <a:off x="2776" y="2471"/>
              <a:ext cx="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5432" name="Rectangle 236"/>
            <p:cNvSpPr>
              <a:spLocks noChangeArrowheads="1"/>
            </p:cNvSpPr>
            <p:nvPr/>
          </p:nvSpPr>
          <p:spPr bwMode="auto">
            <a:xfrm>
              <a:off x="1418" y="3695"/>
              <a:ext cx="1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5433" name="Line 237"/>
            <p:cNvSpPr>
              <a:spLocks noChangeShapeType="1"/>
            </p:cNvSpPr>
            <p:nvPr/>
          </p:nvSpPr>
          <p:spPr bwMode="auto">
            <a:xfrm>
              <a:off x="1545" y="3762"/>
              <a:ext cx="6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34" name="Rectangle 238"/>
            <p:cNvSpPr>
              <a:spLocks noChangeArrowheads="1"/>
            </p:cNvSpPr>
            <p:nvPr/>
          </p:nvSpPr>
          <p:spPr bwMode="auto">
            <a:xfrm>
              <a:off x="1479" y="1024"/>
              <a:ext cx="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5435" name="Line 239"/>
            <p:cNvSpPr>
              <a:spLocks noChangeShapeType="1"/>
            </p:cNvSpPr>
            <p:nvPr/>
          </p:nvSpPr>
          <p:spPr bwMode="auto">
            <a:xfrm>
              <a:off x="1545" y="1091"/>
              <a:ext cx="6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36" name="Rectangle 245"/>
            <p:cNvSpPr>
              <a:spLocks noChangeArrowheads="1"/>
            </p:cNvSpPr>
            <p:nvPr/>
          </p:nvSpPr>
          <p:spPr bwMode="auto">
            <a:xfrm>
              <a:off x="140" y="822"/>
              <a:ext cx="2875" cy="3214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5365" name="Freeform 240"/>
          <p:cNvSpPr>
            <a:spLocks/>
          </p:cNvSpPr>
          <p:nvPr/>
        </p:nvSpPr>
        <p:spPr bwMode="auto">
          <a:xfrm>
            <a:off x="3867591" y="1197455"/>
            <a:ext cx="633412" cy="2590800"/>
          </a:xfrm>
          <a:custGeom>
            <a:avLst/>
            <a:gdLst>
              <a:gd name="T0" fmla="*/ 0 w 110"/>
              <a:gd name="T1" fmla="*/ 2147483647 h 388"/>
              <a:gd name="T2" fmla="*/ 2147483647 w 110"/>
              <a:gd name="T3" fmla="*/ 2147483647 h 388"/>
              <a:gd name="T4" fmla="*/ 2147483647 w 110"/>
              <a:gd name="T5" fmla="*/ 2147483647 h 388"/>
              <a:gd name="T6" fmla="*/ 2147483647 w 110"/>
              <a:gd name="T7" fmla="*/ 2147483647 h 388"/>
              <a:gd name="T8" fmla="*/ 2147483647 w 110"/>
              <a:gd name="T9" fmla="*/ 2147483647 h 388"/>
              <a:gd name="T10" fmla="*/ 2147483647 w 110"/>
              <a:gd name="T11" fmla="*/ 2147483647 h 388"/>
              <a:gd name="T12" fmla="*/ 2147483647 w 110"/>
              <a:gd name="T13" fmla="*/ 2147483647 h 388"/>
              <a:gd name="T14" fmla="*/ 2147483647 w 110"/>
              <a:gd name="T15" fmla="*/ 2147483647 h 388"/>
              <a:gd name="T16" fmla="*/ 2147483647 w 110"/>
              <a:gd name="T17" fmla="*/ 2147483647 h 388"/>
              <a:gd name="T18" fmla="*/ 2147483647 w 110"/>
              <a:gd name="T19" fmla="*/ 2147483647 h 388"/>
              <a:gd name="T20" fmla="*/ 2147483647 w 110"/>
              <a:gd name="T21" fmla="*/ 2147483647 h 388"/>
              <a:gd name="T22" fmla="*/ 2147483647 w 110"/>
              <a:gd name="T23" fmla="*/ 2147483647 h 388"/>
              <a:gd name="T24" fmla="*/ 2147483647 w 110"/>
              <a:gd name="T25" fmla="*/ 2147483647 h 388"/>
              <a:gd name="T26" fmla="*/ 2147483647 w 110"/>
              <a:gd name="T27" fmla="*/ 2147483647 h 388"/>
              <a:gd name="T28" fmla="*/ 2147483647 w 110"/>
              <a:gd name="T29" fmla="*/ 2147483647 h 388"/>
              <a:gd name="T30" fmla="*/ 2147483647 w 110"/>
              <a:gd name="T31" fmla="*/ 2147483647 h 388"/>
              <a:gd name="T32" fmla="*/ 2147483647 w 110"/>
              <a:gd name="T33" fmla="*/ 2147483647 h 388"/>
              <a:gd name="T34" fmla="*/ 2147483647 w 110"/>
              <a:gd name="T35" fmla="*/ 2147483647 h 388"/>
              <a:gd name="T36" fmla="*/ 2147483647 w 110"/>
              <a:gd name="T37" fmla="*/ 2147483647 h 388"/>
              <a:gd name="T38" fmla="*/ 2147483647 w 110"/>
              <a:gd name="T39" fmla="*/ 2147483647 h 388"/>
              <a:gd name="T40" fmla="*/ 2147483647 w 110"/>
              <a:gd name="T41" fmla="*/ 2147483647 h 388"/>
              <a:gd name="T42" fmla="*/ 2147483647 w 110"/>
              <a:gd name="T43" fmla="*/ 2147483647 h 388"/>
              <a:gd name="T44" fmla="*/ 2147483647 w 110"/>
              <a:gd name="T45" fmla="*/ 2147483647 h 388"/>
              <a:gd name="T46" fmla="*/ 2147483647 w 110"/>
              <a:gd name="T47" fmla="*/ 2147483647 h 388"/>
              <a:gd name="T48" fmla="*/ 2147483647 w 110"/>
              <a:gd name="T49" fmla="*/ 2147483647 h 388"/>
              <a:gd name="T50" fmla="*/ 2147483647 w 110"/>
              <a:gd name="T51" fmla="*/ 2147483647 h 388"/>
              <a:gd name="T52" fmla="*/ 2147483647 w 110"/>
              <a:gd name="T53" fmla="*/ 2147483647 h 388"/>
              <a:gd name="T54" fmla="*/ 2147483647 w 110"/>
              <a:gd name="T55" fmla="*/ 2147483647 h 388"/>
              <a:gd name="T56" fmla="*/ 2147483647 w 110"/>
              <a:gd name="T57" fmla="*/ 2147483647 h 388"/>
              <a:gd name="T58" fmla="*/ 2147483647 w 110"/>
              <a:gd name="T59" fmla="*/ 2147483647 h 388"/>
              <a:gd name="T60" fmla="*/ 2147483647 w 110"/>
              <a:gd name="T61" fmla="*/ 2147483647 h 388"/>
              <a:gd name="T62" fmla="*/ 2147483647 w 110"/>
              <a:gd name="T63" fmla="*/ 2147483647 h 388"/>
              <a:gd name="T64" fmla="*/ 2147483647 w 110"/>
              <a:gd name="T65" fmla="*/ 2147483647 h 388"/>
              <a:gd name="T66" fmla="*/ 2147483647 w 110"/>
              <a:gd name="T67" fmla="*/ 2147483647 h 388"/>
              <a:gd name="T68" fmla="*/ 2147483647 w 110"/>
              <a:gd name="T69" fmla="*/ 2147483647 h 388"/>
              <a:gd name="T70" fmla="*/ 2147483647 w 110"/>
              <a:gd name="T71" fmla="*/ 2147483647 h 388"/>
              <a:gd name="T72" fmla="*/ 2147483647 w 110"/>
              <a:gd name="T73" fmla="*/ 2147483647 h 388"/>
              <a:gd name="T74" fmla="*/ 2147483647 w 110"/>
              <a:gd name="T75" fmla="*/ 2147483647 h 388"/>
              <a:gd name="T76" fmla="*/ 2147483647 w 110"/>
              <a:gd name="T77" fmla="*/ 2147483647 h 388"/>
              <a:gd name="T78" fmla="*/ 2147483647 w 110"/>
              <a:gd name="T79" fmla="*/ 2147483647 h 388"/>
              <a:gd name="T80" fmla="*/ 2147483647 w 110"/>
              <a:gd name="T81" fmla="*/ 2147483647 h 388"/>
              <a:gd name="T82" fmla="*/ 2147483647 w 110"/>
              <a:gd name="T83" fmla="*/ 2147483647 h 388"/>
              <a:gd name="T84" fmla="*/ 2147483647 w 110"/>
              <a:gd name="T85" fmla="*/ 2147483647 h 388"/>
              <a:gd name="T86" fmla="*/ 2147483647 w 110"/>
              <a:gd name="T87" fmla="*/ 2147483647 h 388"/>
              <a:gd name="T88" fmla="*/ 2147483647 w 110"/>
              <a:gd name="T89" fmla="*/ 2147483647 h 388"/>
              <a:gd name="T90" fmla="*/ 2147483647 w 110"/>
              <a:gd name="T91" fmla="*/ 2147483647 h 388"/>
              <a:gd name="T92" fmla="*/ 2147483647 w 110"/>
              <a:gd name="T93" fmla="*/ 2147483647 h 388"/>
              <a:gd name="T94" fmla="*/ 2147483647 w 110"/>
              <a:gd name="T95" fmla="*/ 2147483647 h 388"/>
              <a:gd name="T96" fmla="*/ 2147483647 w 110"/>
              <a:gd name="T97" fmla="*/ 2147483647 h 388"/>
              <a:gd name="T98" fmla="*/ 2147483647 w 110"/>
              <a:gd name="T99" fmla="*/ 2147483647 h 388"/>
              <a:gd name="T100" fmla="*/ 2147483647 w 110"/>
              <a:gd name="T101" fmla="*/ 2147483647 h 388"/>
              <a:gd name="T102" fmla="*/ 2147483647 w 110"/>
              <a:gd name="T103" fmla="*/ 2147483647 h 388"/>
              <a:gd name="T104" fmla="*/ 2147483647 w 110"/>
              <a:gd name="T105" fmla="*/ 2147483647 h 388"/>
              <a:gd name="T106" fmla="*/ 2147483647 w 110"/>
              <a:gd name="T107" fmla="*/ 2147483647 h 388"/>
              <a:gd name="T108" fmla="*/ 2147483647 w 110"/>
              <a:gd name="T109" fmla="*/ 2147483647 h 388"/>
              <a:gd name="T110" fmla="*/ 2147483647 w 110"/>
              <a:gd name="T111" fmla="*/ 0 h 38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0"/>
              <a:gd name="T169" fmla="*/ 0 h 388"/>
              <a:gd name="T170" fmla="*/ 110 w 110"/>
              <a:gd name="T171" fmla="*/ 388 h 38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0" h="388">
                <a:moveTo>
                  <a:pt x="0" y="388"/>
                </a:moveTo>
                <a:lnTo>
                  <a:pt x="2" y="382"/>
                </a:lnTo>
                <a:lnTo>
                  <a:pt x="4" y="377"/>
                </a:lnTo>
                <a:lnTo>
                  <a:pt x="6" y="371"/>
                </a:lnTo>
                <a:lnTo>
                  <a:pt x="8" y="366"/>
                </a:lnTo>
                <a:lnTo>
                  <a:pt x="10" y="360"/>
                </a:lnTo>
                <a:lnTo>
                  <a:pt x="12" y="354"/>
                </a:lnTo>
                <a:lnTo>
                  <a:pt x="14" y="348"/>
                </a:lnTo>
                <a:lnTo>
                  <a:pt x="16" y="343"/>
                </a:lnTo>
                <a:lnTo>
                  <a:pt x="18" y="337"/>
                </a:lnTo>
                <a:lnTo>
                  <a:pt x="20" y="331"/>
                </a:lnTo>
                <a:lnTo>
                  <a:pt x="22" y="325"/>
                </a:lnTo>
                <a:lnTo>
                  <a:pt x="24" y="318"/>
                </a:lnTo>
                <a:lnTo>
                  <a:pt x="26" y="312"/>
                </a:lnTo>
                <a:lnTo>
                  <a:pt x="28" y="306"/>
                </a:lnTo>
                <a:lnTo>
                  <a:pt x="30" y="300"/>
                </a:lnTo>
                <a:lnTo>
                  <a:pt x="32" y="293"/>
                </a:lnTo>
                <a:lnTo>
                  <a:pt x="34" y="287"/>
                </a:lnTo>
                <a:lnTo>
                  <a:pt x="36" y="280"/>
                </a:lnTo>
                <a:lnTo>
                  <a:pt x="38" y="274"/>
                </a:lnTo>
                <a:lnTo>
                  <a:pt x="40" y="267"/>
                </a:lnTo>
                <a:lnTo>
                  <a:pt x="42" y="261"/>
                </a:lnTo>
                <a:lnTo>
                  <a:pt x="44" y="254"/>
                </a:lnTo>
                <a:lnTo>
                  <a:pt x="46" y="247"/>
                </a:lnTo>
                <a:lnTo>
                  <a:pt x="48" y="240"/>
                </a:lnTo>
                <a:lnTo>
                  <a:pt x="50" y="234"/>
                </a:lnTo>
                <a:lnTo>
                  <a:pt x="52" y="227"/>
                </a:lnTo>
                <a:lnTo>
                  <a:pt x="54" y="220"/>
                </a:lnTo>
                <a:lnTo>
                  <a:pt x="56" y="213"/>
                </a:lnTo>
                <a:lnTo>
                  <a:pt x="58" y="205"/>
                </a:lnTo>
                <a:lnTo>
                  <a:pt x="60" y="198"/>
                </a:lnTo>
                <a:lnTo>
                  <a:pt x="62" y="191"/>
                </a:lnTo>
                <a:lnTo>
                  <a:pt x="64" y="184"/>
                </a:lnTo>
                <a:lnTo>
                  <a:pt x="66" y="176"/>
                </a:lnTo>
                <a:lnTo>
                  <a:pt x="68" y="169"/>
                </a:lnTo>
                <a:lnTo>
                  <a:pt x="70" y="161"/>
                </a:lnTo>
                <a:lnTo>
                  <a:pt x="72" y="154"/>
                </a:lnTo>
                <a:lnTo>
                  <a:pt x="74" y="146"/>
                </a:lnTo>
                <a:lnTo>
                  <a:pt x="76" y="139"/>
                </a:lnTo>
                <a:lnTo>
                  <a:pt x="78" y="131"/>
                </a:lnTo>
                <a:lnTo>
                  <a:pt x="80" y="123"/>
                </a:lnTo>
                <a:lnTo>
                  <a:pt x="82" y="115"/>
                </a:lnTo>
                <a:lnTo>
                  <a:pt x="84" y="108"/>
                </a:lnTo>
                <a:lnTo>
                  <a:pt x="86" y="100"/>
                </a:lnTo>
                <a:lnTo>
                  <a:pt x="88" y="92"/>
                </a:lnTo>
                <a:lnTo>
                  <a:pt x="90" y="84"/>
                </a:lnTo>
                <a:lnTo>
                  <a:pt x="92" y="75"/>
                </a:lnTo>
                <a:lnTo>
                  <a:pt x="94" y="67"/>
                </a:lnTo>
                <a:lnTo>
                  <a:pt x="96" y="59"/>
                </a:lnTo>
                <a:lnTo>
                  <a:pt x="98" y="51"/>
                </a:lnTo>
                <a:lnTo>
                  <a:pt x="100" y="42"/>
                </a:lnTo>
                <a:lnTo>
                  <a:pt x="102" y="34"/>
                </a:lnTo>
                <a:lnTo>
                  <a:pt x="104" y="26"/>
                </a:lnTo>
                <a:lnTo>
                  <a:pt x="106" y="17"/>
                </a:lnTo>
                <a:lnTo>
                  <a:pt x="108" y="8"/>
                </a:lnTo>
                <a:lnTo>
                  <a:pt x="11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5366" name="Group 250"/>
          <p:cNvGrpSpPr>
            <a:grpSpLocks/>
          </p:cNvGrpSpPr>
          <p:nvPr/>
        </p:nvGrpSpPr>
        <p:grpSpPr bwMode="auto">
          <a:xfrm>
            <a:off x="1094228" y="1218093"/>
            <a:ext cx="628650" cy="2570163"/>
            <a:chOff x="803275" y="1292225"/>
            <a:chExt cx="628650" cy="2570163"/>
          </a:xfrm>
        </p:grpSpPr>
        <p:sp>
          <p:nvSpPr>
            <p:cNvPr id="15370" name="Freeform 242"/>
            <p:cNvSpPr>
              <a:spLocks/>
            </p:cNvSpPr>
            <p:nvPr/>
          </p:nvSpPr>
          <p:spPr bwMode="auto">
            <a:xfrm>
              <a:off x="803275" y="1292225"/>
              <a:ext cx="69850" cy="339725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71" name="Freeform 243"/>
            <p:cNvSpPr>
              <a:spLocks/>
            </p:cNvSpPr>
            <p:nvPr/>
          </p:nvSpPr>
          <p:spPr bwMode="auto">
            <a:xfrm>
              <a:off x="873125" y="1631950"/>
              <a:ext cx="558800" cy="2230438"/>
            </a:xfrm>
            <a:custGeom>
              <a:avLst/>
              <a:gdLst>
                <a:gd name="T0" fmla="*/ 0 w 97"/>
                <a:gd name="T1" fmla="*/ 0 h 334"/>
                <a:gd name="T2" fmla="*/ 2147483647 w 97"/>
                <a:gd name="T3" fmla="*/ 2147483647 h 334"/>
                <a:gd name="T4" fmla="*/ 2147483647 w 97"/>
                <a:gd name="T5" fmla="*/ 2147483647 h 334"/>
                <a:gd name="T6" fmla="*/ 2147483647 w 97"/>
                <a:gd name="T7" fmla="*/ 2147483647 h 334"/>
                <a:gd name="T8" fmla="*/ 2147483647 w 97"/>
                <a:gd name="T9" fmla="*/ 2147483647 h 334"/>
                <a:gd name="T10" fmla="*/ 2147483647 w 97"/>
                <a:gd name="T11" fmla="*/ 2147483647 h 334"/>
                <a:gd name="T12" fmla="*/ 2147483647 w 97"/>
                <a:gd name="T13" fmla="*/ 2147483647 h 334"/>
                <a:gd name="T14" fmla="*/ 2147483647 w 97"/>
                <a:gd name="T15" fmla="*/ 2147483647 h 334"/>
                <a:gd name="T16" fmla="*/ 2147483647 w 97"/>
                <a:gd name="T17" fmla="*/ 2147483647 h 334"/>
                <a:gd name="T18" fmla="*/ 2147483647 w 97"/>
                <a:gd name="T19" fmla="*/ 2147483647 h 334"/>
                <a:gd name="T20" fmla="*/ 2147483647 w 97"/>
                <a:gd name="T21" fmla="*/ 2147483647 h 334"/>
                <a:gd name="T22" fmla="*/ 2147483647 w 97"/>
                <a:gd name="T23" fmla="*/ 2147483647 h 334"/>
                <a:gd name="T24" fmla="*/ 2147483647 w 97"/>
                <a:gd name="T25" fmla="*/ 2147483647 h 334"/>
                <a:gd name="T26" fmla="*/ 2147483647 w 97"/>
                <a:gd name="T27" fmla="*/ 2147483647 h 334"/>
                <a:gd name="T28" fmla="*/ 2147483647 w 97"/>
                <a:gd name="T29" fmla="*/ 2147483647 h 334"/>
                <a:gd name="T30" fmla="*/ 2147483647 w 97"/>
                <a:gd name="T31" fmla="*/ 2147483647 h 334"/>
                <a:gd name="T32" fmla="*/ 2147483647 w 97"/>
                <a:gd name="T33" fmla="*/ 2147483647 h 334"/>
                <a:gd name="T34" fmla="*/ 2147483647 w 97"/>
                <a:gd name="T35" fmla="*/ 2147483647 h 334"/>
                <a:gd name="T36" fmla="*/ 2147483647 w 97"/>
                <a:gd name="T37" fmla="*/ 2147483647 h 334"/>
                <a:gd name="T38" fmla="*/ 2147483647 w 97"/>
                <a:gd name="T39" fmla="*/ 2147483647 h 334"/>
                <a:gd name="T40" fmla="*/ 2147483647 w 97"/>
                <a:gd name="T41" fmla="*/ 2147483647 h 334"/>
                <a:gd name="T42" fmla="*/ 2147483647 w 97"/>
                <a:gd name="T43" fmla="*/ 2147483647 h 334"/>
                <a:gd name="T44" fmla="*/ 2147483647 w 97"/>
                <a:gd name="T45" fmla="*/ 2147483647 h 334"/>
                <a:gd name="T46" fmla="*/ 2147483647 w 97"/>
                <a:gd name="T47" fmla="*/ 2147483647 h 334"/>
                <a:gd name="T48" fmla="*/ 2147483647 w 97"/>
                <a:gd name="T49" fmla="*/ 2147483647 h 334"/>
                <a:gd name="T50" fmla="*/ 2147483647 w 97"/>
                <a:gd name="T51" fmla="*/ 2147483647 h 334"/>
                <a:gd name="T52" fmla="*/ 2147483647 w 97"/>
                <a:gd name="T53" fmla="*/ 2147483647 h 334"/>
                <a:gd name="T54" fmla="*/ 2147483647 w 97"/>
                <a:gd name="T55" fmla="*/ 2147483647 h 334"/>
                <a:gd name="T56" fmla="*/ 2147483647 w 97"/>
                <a:gd name="T57" fmla="*/ 2147483647 h 334"/>
                <a:gd name="T58" fmla="*/ 2147483647 w 97"/>
                <a:gd name="T59" fmla="*/ 2147483647 h 334"/>
                <a:gd name="T60" fmla="*/ 2147483647 w 97"/>
                <a:gd name="T61" fmla="*/ 2147483647 h 334"/>
                <a:gd name="T62" fmla="*/ 2147483647 w 97"/>
                <a:gd name="T63" fmla="*/ 2147483647 h 334"/>
                <a:gd name="T64" fmla="*/ 2147483647 w 97"/>
                <a:gd name="T65" fmla="*/ 2147483647 h 334"/>
                <a:gd name="T66" fmla="*/ 2147483647 w 97"/>
                <a:gd name="T67" fmla="*/ 2147483647 h 334"/>
                <a:gd name="T68" fmla="*/ 2147483647 w 97"/>
                <a:gd name="T69" fmla="*/ 2147483647 h 334"/>
                <a:gd name="T70" fmla="*/ 2147483647 w 97"/>
                <a:gd name="T71" fmla="*/ 2147483647 h 334"/>
                <a:gd name="T72" fmla="*/ 2147483647 w 97"/>
                <a:gd name="T73" fmla="*/ 2147483647 h 334"/>
                <a:gd name="T74" fmla="*/ 2147483647 w 97"/>
                <a:gd name="T75" fmla="*/ 2147483647 h 334"/>
                <a:gd name="T76" fmla="*/ 2147483647 w 97"/>
                <a:gd name="T77" fmla="*/ 2147483647 h 334"/>
                <a:gd name="T78" fmla="*/ 2147483647 w 97"/>
                <a:gd name="T79" fmla="*/ 2147483647 h 334"/>
                <a:gd name="T80" fmla="*/ 2147483647 w 97"/>
                <a:gd name="T81" fmla="*/ 2147483647 h 334"/>
                <a:gd name="T82" fmla="*/ 2147483647 w 97"/>
                <a:gd name="T83" fmla="*/ 2147483647 h 334"/>
                <a:gd name="T84" fmla="*/ 2147483647 w 97"/>
                <a:gd name="T85" fmla="*/ 2147483647 h 334"/>
                <a:gd name="T86" fmla="*/ 2147483647 w 97"/>
                <a:gd name="T87" fmla="*/ 2147483647 h 334"/>
                <a:gd name="T88" fmla="*/ 2147483647 w 97"/>
                <a:gd name="T89" fmla="*/ 2147483647 h 334"/>
                <a:gd name="T90" fmla="*/ 2147483647 w 97"/>
                <a:gd name="T91" fmla="*/ 2147483647 h 334"/>
                <a:gd name="T92" fmla="*/ 2147483647 w 97"/>
                <a:gd name="T93" fmla="*/ 2147483647 h 334"/>
                <a:gd name="T94" fmla="*/ 2147483647 w 97"/>
                <a:gd name="T95" fmla="*/ 2147483647 h 334"/>
                <a:gd name="T96" fmla="*/ 2147483647 w 97"/>
                <a:gd name="T97" fmla="*/ 2147483647 h 334"/>
                <a:gd name="T98" fmla="*/ 2147483647 w 97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"/>
                <a:gd name="T151" fmla="*/ 0 h 334"/>
                <a:gd name="T152" fmla="*/ 97 w 97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" h="334">
                  <a:moveTo>
                    <a:pt x="0" y="0"/>
                  </a:moveTo>
                  <a:lnTo>
                    <a:pt x="2" y="9"/>
                  </a:lnTo>
                  <a:lnTo>
                    <a:pt x="4" y="17"/>
                  </a:lnTo>
                  <a:lnTo>
                    <a:pt x="6" y="25"/>
                  </a:lnTo>
                  <a:lnTo>
                    <a:pt x="8" y="33"/>
                  </a:lnTo>
                  <a:lnTo>
                    <a:pt x="10" y="41"/>
                  </a:lnTo>
                  <a:lnTo>
                    <a:pt x="12" y="49"/>
                  </a:lnTo>
                  <a:lnTo>
                    <a:pt x="14" y="57"/>
                  </a:lnTo>
                  <a:lnTo>
                    <a:pt x="16" y="65"/>
                  </a:lnTo>
                  <a:lnTo>
                    <a:pt x="18" y="73"/>
                  </a:lnTo>
                  <a:lnTo>
                    <a:pt x="20" y="80"/>
                  </a:lnTo>
                  <a:lnTo>
                    <a:pt x="22" y="88"/>
                  </a:lnTo>
                  <a:lnTo>
                    <a:pt x="24" y="96"/>
                  </a:lnTo>
                  <a:lnTo>
                    <a:pt x="26" y="103"/>
                  </a:lnTo>
                  <a:lnTo>
                    <a:pt x="28" y="111"/>
                  </a:lnTo>
                  <a:lnTo>
                    <a:pt x="30" y="118"/>
                  </a:lnTo>
                  <a:lnTo>
                    <a:pt x="32" y="125"/>
                  </a:lnTo>
                  <a:lnTo>
                    <a:pt x="34" y="133"/>
                  </a:lnTo>
                  <a:lnTo>
                    <a:pt x="36" y="140"/>
                  </a:lnTo>
                  <a:lnTo>
                    <a:pt x="38" y="147"/>
                  </a:lnTo>
                  <a:lnTo>
                    <a:pt x="40" y="154"/>
                  </a:lnTo>
                  <a:lnTo>
                    <a:pt x="42" y="162"/>
                  </a:lnTo>
                  <a:lnTo>
                    <a:pt x="44" y="169"/>
                  </a:lnTo>
                  <a:lnTo>
                    <a:pt x="46" y="176"/>
                  </a:lnTo>
                  <a:lnTo>
                    <a:pt x="48" y="182"/>
                  </a:lnTo>
                  <a:lnTo>
                    <a:pt x="50" y="189"/>
                  </a:lnTo>
                  <a:lnTo>
                    <a:pt x="52" y="196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6"/>
                  </a:lnTo>
                  <a:lnTo>
                    <a:pt x="60" y="223"/>
                  </a:lnTo>
                  <a:lnTo>
                    <a:pt x="62" y="229"/>
                  </a:lnTo>
                  <a:lnTo>
                    <a:pt x="64" y="236"/>
                  </a:lnTo>
                  <a:lnTo>
                    <a:pt x="66" y="242"/>
                  </a:lnTo>
                  <a:lnTo>
                    <a:pt x="68" y="248"/>
                  </a:lnTo>
                  <a:lnTo>
                    <a:pt x="70" y="255"/>
                  </a:lnTo>
                  <a:lnTo>
                    <a:pt x="72" y="261"/>
                  </a:lnTo>
                  <a:lnTo>
                    <a:pt x="74" y="267"/>
                  </a:lnTo>
                  <a:lnTo>
                    <a:pt x="76" y="273"/>
                  </a:lnTo>
                  <a:lnTo>
                    <a:pt x="78" y="279"/>
                  </a:lnTo>
                  <a:lnTo>
                    <a:pt x="80" y="285"/>
                  </a:lnTo>
                  <a:lnTo>
                    <a:pt x="82" y="291"/>
                  </a:lnTo>
                  <a:lnTo>
                    <a:pt x="84" y="297"/>
                  </a:lnTo>
                  <a:lnTo>
                    <a:pt x="86" y="303"/>
                  </a:lnTo>
                  <a:lnTo>
                    <a:pt x="88" y="308"/>
                  </a:lnTo>
                  <a:lnTo>
                    <a:pt x="90" y="314"/>
                  </a:lnTo>
                  <a:lnTo>
                    <a:pt x="92" y="320"/>
                  </a:lnTo>
                  <a:lnTo>
                    <a:pt x="94" y="325"/>
                  </a:lnTo>
                  <a:lnTo>
                    <a:pt x="96" y="331"/>
                  </a:lnTo>
                  <a:lnTo>
                    <a:pt x="97" y="33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2" name="Freeform 244"/>
          <p:cNvSpPr>
            <a:spLocks/>
          </p:cNvSpPr>
          <p:nvPr/>
        </p:nvSpPr>
        <p:spPr bwMode="auto">
          <a:xfrm>
            <a:off x="1722881" y="2086455"/>
            <a:ext cx="2151063" cy="1695450"/>
          </a:xfrm>
          <a:custGeom>
            <a:avLst/>
            <a:gdLst>
              <a:gd name="T0" fmla="*/ 2147483647 w 373"/>
              <a:gd name="T1" fmla="*/ 2147483647 h 254"/>
              <a:gd name="T2" fmla="*/ 2147483647 w 373"/>
              <a:gd name="T3" fmla="*/ 2147483647 h 254"/>
              <a:gd name="T4" fmla="*/ 2147483647 w 373"/>
              <a:gd name="T5" fmla="*/ 2147483647 h 254"/>
              <a:gd name="T6" fmla="*/ 2147483647 w 373"/>
              <a:gd name="T7" fmla="*/ 2147483647 h 254"/>
              <a:gd name="T8" fmla="*/ 2147483647 w 373"/>
              <a:gd name="T9" fmla="*/ 2147483647 h 254"/>
              <a:gd name="T10" fmla="*/ 2147483647 w 373"/>
              <a:gd name="T11" fmla="*/ 2147483647 h 254"/>
              <a:gd name="T12" fmla="*/ 2147483647 w 373"/>
              <a:gd name="T13" fmla="*/ 2147483647 h 254"/>
              <a:gd name="T14" fmla="*/ 2147483647 w 373"/>
              <a:gd name="T15" fmla="*/ 2147483647 h 254"/>
              <a:gd name="T16" fmla="*/ 2147483647 w 373"/>
              <a:gd name="T17" fmla="*/ 2147483647 h 254"/>
              <a:gd name="T18" fmla="*/ 2147483647 w 373"/>
              <a:gd name="T19" fmla="*/ 2147483647 h 254"/>
              <a:gd name="T20" fmla="*/ 2147483647 w 373"/>
              <a:gd name="T21" fmla="*/ 2147483647 h 254"/>
              <a:gd name="T22" fmla="*/ 2147483647 w 373"/>
              <a:gd name="T23" fmla="*/ 2147483647 h 254"/>
              <a:gd name="T24" fmla="*/ 2147483647 w 373"/>
              <a:gd name="T25" fmla="*/ 2147483647 h 254"/>
              <a:gd name="T26" fmla="*/ 2147483647 w 373"/>
              <a:gd name="T27" fmla="*/ 2147483647 h 254"/>
              <a:gd name="T28" fmla="*/ 2147483647 w 373"/>
              <a:gd name="T29" fmla="*/ 2147483647 h 254"/>
              <a:gd name="T30" fmla="*/ 2147483647 w 373"/>
              <a:gd name="T31" fmla="*/ 2147483647 h 254"/>
              <a:gd name="T32" fmla="*/ 2147483647 w 373"/>
              <a:gd name="T33" fmla="*/ 2147483647 h 254"/>
              <a:gd name="T34" fmla="*/ 2147483647 w 373"/>
              <a:gd name="T35" fmla="*/ 2147483647 h 254"/>
              <a:gd name="T36" fmla="*/ 2147483647 w 373"/>
              <a:gd name="T37" fmla="*/ 2147483647 h 254"/>
              <a:gd name="T38" fmla="*/ 2147483647 w 373"/>
              <a:gd name="T39" fmla="*/ 2147483647 h 254"/>
              <a:gd name="T40" fmla="*/ 2147483647 w 373"/>
              <a:gd name="T41" fmla="*/ 2147483647 h 254"/>
              <a:gd name="T42" fmla="*/ 2147483647 w 373"/>
              <a:gd name="T43" fmla="*/ 2147483647 h 254"/>
              <a:gd name="T44" fmla="*/ 2147483647 w 373"/>
              <a:gd name="T45" fmla="*/ 2147483647 h 254"/>
              <a:gd name="T46" fmla="*/ 2147483647 w 373"/>
              <a:gd name="T47" fmla="*/ 2147483647 h 254"/>
              <a:gd name="T48" fmla="*/ 2147483647 w 373"/>
              <a:gd name="T49" fmla="*/ 2147483647 h 254"/>
              <a:gd name="T50" fmla="*/ 2147483647 w 373"/>
              <a:gd name="T51" fmla="*/ 2147483647 h 254"/>
              <a:gd name="T52" fmla="*/ 2147483647 w 373"/>
              <a:gd name="T53" fmla="*/ 2147483647 h 254"/>
              <a:gd name="T54" fmla="*/ 2147483647 w 373"/>
              <a:gd name="T55" fmla="*/ 2147483647 h 254"/>
              <a:gd name="T56" fmla="*/ 2147483647 w 373"/>
              <a:gd name="T57" fmla="*/ 2147483647 h 254"/>
              <a:gd name="T58" fmla="*/ 2147483647 w 373"/>
              <a:gd name="T59" fmla="*/ 0 h 254"/>
              <a:gd name="T60" fmla="*/ 2147483647 w 373"/>
              <a:gd name="T61" fmla="*/ 0 h 254"/>
              <a:gd name="T62" fmla="*/ 2147483647 w 373"/>
              <a:gd name="T63" fmla="*/ 0 h 254"/>
              <a:gd name="T64" fmla="*/ 2147483647 w 373"/>
              <a:gd name="T65" fmla="*/ 2147483647 h 254"/>
              <a:gd name="T66" fmla="*/ 2147483647 w 373"/>
              <a:gd name="T67" fmla="*/ 2147483647 h 254"/>
              <a:gd name="T68" fmla="*/ 2147483647 w 373"/>
              <a:gd name="T69" fmla="*/ 2147483647 h 254"/>
              <a:gd name="T70" fmla="*/ 2147483647 w 373"/>
              <a:gd name="T71" fmla="*/ 2147483647 h 254"/>
              <a:gd name="T72" fmla="*/ 2147483647 w 373"/>
              <a:gd name="T73" fmla="*/ 2147483647 h 254"/>
              <a:gd name="T74" fmla="*/ 2147483647 w 373"/>
              <a:gd name="T75" fmla="*/ 2147483647 h 254"/>
              <a:gd name="T76" fmla="*/ 2147483647 w 373"/>
              <a:gd name="T77" fmla="*/ 2147483647 h 254"/>
              <a:gd name="T78" fmla="*/ 2147483647 w 373"/>
              <a:gd name="T79" fmla="*/ 2147483647 h 254"/>
              <a:gd name="T80" fmla="*/ 2147483647 w 373"/>
              <a:gd name="T81" fmla="*/ 2147483647 h 254"/>
              <a:gd name="T82" fmla="*/ 2147483647 w 373"/>
              <a:gd name="T83" fmla="*/ 2147483647 h 254"/>
              <a:gd name="T84" fmla="*/ 2147483647 w 373"/>
              <a:gd name="T85" fmla="*/ 2147483647 h 254"/>
              <a:gd name="T86" fmla="*/ 2147483647 w 373"/>
              <a:gd name="T87" fmla="*/ 2147483647 h 254"/>
              <a:gd name="T88" fmla="*/ 2147483647 w 373"/>
              <a:gd name="T89" fmla="*/ 2147483647 h 254"/>
              <a:gd name="T90" fmla="*/ 2147483647 w 373"/>
              <a:gd name="T91" fmla="*/ 2147483647 h 254"/>
              <a:gd name="T92" fmla="*/ 2147483647 w 373"/>
              <a:gd name="T93" fmla="*/ 2147483647 h 254"/>
              <a:gd name="T94" fmla="*/ 2147483647 w 373"/>
              <a:gd name="T95" fmla="*/ 2147483647 h 254"/>
              <a:gd name="T96" fmla="*/ 2147483647 w 373"/>
              <a:gd name="T97" fmla="*/ 2147483647 h 254"/>
              <a:gd name="T98" fmla="*/ 2147483647 w 373"/>
              <a:gd name="T99" fmla="*/ 2147483647 h 254"/>
              <a:gd name="T100" fmla="*/ 2147483647 w 373"/>
              <a:gd name="T101" fmla="*/ 2147483647 h 254"/>
              <a:gd name="T102" fmla="*/ 2147483647 w 373"/>
              <a:gd name="T103" fmla="*/ 2147483647 h 254"/>
              <a:gd name="T104" fmla="*/ 2147483647 w 373"/>
              <a:gd name="T105" fmla="*/ 2147483647 h 254"/>
              <a:gd name="T106" fmla="*/ 2147483647 w 373"/>
              <a:gd name="T107" fmla="*/ 2147483647 h 254"/>
              <a:gd name="T108" fmla="*/ 2147483647 w 373"/>
              <a:gd name="T109" fmla="*/ 2147483647 h 254"/>
              <a:gd name="T110" fmla="*/ 2147483647 w 373"/>
              <a:gd name="T111" fmla="*/ 2147483647 h 254"/>
              <a:gd name="T112" fmla="*/ 2147483647 w 373"/>
              <a:gd name="T113" fmla="*/ 2147483647 h 254"/>
              <a:gd name="T114" fmla="*/ 2147483647 w 373"/>
              <a:gd name="T115" fmla="*/ 2147483647 h 254"/>
              <a:gd name="T116" fmla="*/ 2147483647 w 373"/>
              <a:gd name="T117" fmla="*/ 2147483647 h 254"/>
              <a:gd name="T118" fmla="*/ 2147483647 w 373"/>
              <a:gd name="T119" fmla="*/ 2147483647 h 254"/>
              <a:gd name="T120" fmla="*/ 2147483647 w 373"/>
              <a:gd name="T121" fmla="*/ 2147483647 h 254"/>
              <a:gd name="T122" fmla="*/ 2147483647 w 373"/>
              <a:gd name="T123" fmla="*/ 2147483647 h 2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"/>
              <a:gd name="T187" fmla="*/ 0 h 254"/>
              <a:gd name="T188" fmla="*/ 373 w 373"/>
              <a:gd name="T189" fmla="*/ 254 h 2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" h="254">
                <a:moveTo>
                  <a:pt x="0" y="253"/>
                </a:moveTo>
                <a:lnTo>
                  <a:pt x="2" y="248"/>
                </a:lnTo>
                <a:lnTo>
                  <a:pt x="4" y="242"/>
                </a:lnTo>
                <a:lnTo>
                  <a:pt x="6" y="237"/>
                </a:lnTo>
                <a:lnTo>
                  <a:pt x="8" y="232"/>
                </a:lnTo>
                <a:lnTo>
                  <a:pt x="10" y="227"/>
                </a:lnTo>
                <a:lnTo>
                  <a:pt x="12" y="221"/>
                </a:lnTo>
                <a:lnTo>
                  <a:pt x="14" y="216"/>
                </a:lnTo>
                <a:lnTo>
                  <a:pt x="16" y="211"/>
                </a:lnTo>
                <a:lnTo>
                  <a:pt x="18" y="206"/>
                </a:lnTo>
                <a:lnTo>
                  <a:pt x="20" y="201"/>
                </a:lnTo>
                <a:lnTo>
                  <a:pt x="22" y="197"/>
                </a:lnTo>
                <a:lnTo>
                  <a:pt x="24" y="192"/>
                </a:lnTo>
                <a:lnTo>
                  <a:pt x="26" y="187"/>
                </a:lnTo>
                <a:lnTo>
                  <a:pt x="28" y="183"/>
                </a:lnTo>
                <a:lnTo>
                  <a:pt x="30" y="178"/>
                </a:lnTo>
                <a:lnTo>
                  <a:pt x="32" y="173"/>
                </a:lnTo>
                <a:lnTo>
                  <a:pt x="34" y="169"/>
                </a:lnTo>
                <a:lnTo>
                  <a:pt x="36" y="164"/>
                </a:lnTo>
                <a:lnTo>
                  <a:pt x="38" y="160"/>
                </a:lnTo>
                <a:lnTo>
                  <a:pt x="40" y="156"/>
                </a:lnTo>
                <a:lnTo>
                  <a:pt x="42" y="152"/>
                </a:lnTo>
                <a:lnTo>
                  <a:pt x="44" y="147"/>
                </a:lnTo>
                <a:lnTo>
                  <a:pt x="46" y="143"/>
                </a:lnTo>
                <a:lnTo>
                  <a:pt x="48" y="139"/>
                </a:lnTo>
                <a:lnTo>
                  <a:pt x="50" y="135"/>
                </a:lnTo>
                <a:lnTo>
                  <a:pt x="52" y="131"/>
                </a:lnTo>
                <a:lnTo>
                  <a:pt x="54" y="127"/>
                </a:lnTo>
                <a:lnTo>
                  <a:pt x="56" y="124"/>
                </a:lnTo>
                <a:lnTo>
                  <a:pt x="58" y="120"/>
                </a:lnTo>
                <a:lnTo>
                  <a:pt x="60" y="116"/>
                </a:lnTo>
                <a:lnTo>
                  <a:pt x="62" y="112"/>
                </a:lnTo>
                <a:lnTo>
                  <a:pt x="64" y="109"/>
                </a:lnTo>
                <a:lnTo>
                  <a:pt x="66" y="105"/>
                </a:lnTo>
                <a:lnTo>
                  <a:pt x="68" y="102"/>
                </a:lnTo>
                <a:lnTo>
                  <a:pt x="70" y="98"/>
                </a:lnTo>
                <a:lnTo>
                  <a:pt x="72" y="95"/>
                </a:lnTo>
                <a:lnTo>
                  <a:pt x="74" y="92"/>
                </a:lnTo>
                <a:lnTo>
                  <a:pt x="76" y="88"/>
                </a:lnTo>
                <a:lnTo>
                  <a:pt x="78" y="85"/>
                </a:lnTo>
                <a:lnTo>
                  <a:pt x="80" y="82"/>
                </a:lnTo>
                <a:lnTo>
                  <a:pt x="82" y="79"/>
                </a:lnTo>
                <a:lnTo>
                  <a:pt x="84" y="76"/>
                </a:lnTo>
                <a:lnTo>
                  <a:pt x="86" y="73"/>
                </a:lnTo>
                <a:lnTo>
                  <a:pt x="88" y="70"/>
                </a:lnTo>
                <a:lnTo>
                  <a:pt x="90" y="67"/>
                </a:lnTo>
                <a:lnTo>
                  <a:pt x="92" y="65"/>
                </a:lnTo>
                <a:lnTo>
                  <a:pt x="94" y="62"/>
                </a:lnTo>
                <a:lnTo>
                  <a:pt x="96" y="59"/>
                </a:lnTo>
                <a:lnTo>
                  <a:pt x="98" y="57"/>
                </a:lnTo>
                <a:lnTo>
                  <a:pt x="100" y="54"/>
                </a:lnTo>
                <a:lnTo>
                  <a:pt x="102" y="52"/>
                </a:lnTo>
                <a:lnTo>
                  <a:pt x="104" y="49"/>
                </a:lnTo>
                <a:lnTo>
                  <a:pt x="106" y="47"/>
                </a:lnTo>
                <a:lnTo>
                  <a:pt x="108" y="44"/>
                </a:lnTo>
                <a:lnTo>
                  <a:pt x="110" y="42"/>
                </a:lnTo>
                <a:lnTo>
                  <a:pt x="112" y="40"/>
                </a:lnTo>
                <a:lnTo>
                  <a:pt x="114" y="38"/>
                </a:lnTo>
                <a:lnTo>
                  <a:pt x="116" y="36"/>
                </a:lnTo>
                <a:lnTo>
                  <a:pt x="118" y="34"/>
                </a:lnTo>
                <a:lnTo>
                  <a:pt x="120" y="32"/>
                </a:lnTo>
                <a:lnTo>
                  <a:pt x="122" y="30"/>
                </a:lnTo>
                <a:lnTo>
                  <a:pt x="124" y="28"/>
                </a:lnTo>
                <a:lnTo>
                  <a:pt x="126" y="26"/>
                </a:lnTo>
                <a:lnTo>
                  <a:pt x="128" y="25"/>
                </a:lnTo>
                <a:lnTo>
                  <a:pt x="130" y="23"/>
                </a:lnTo>
                <a:lnTo>
                  <a:pt x="132" y="21"/>
                </a:lnTo>
                <a:lnTo>
                  <a:pt x="134" y="20"/>
                </a:lnTo>
                <a:lnTo>
                  <a:pt x="136" y="18"/>
                </a:lnTo>
                <a:lnTo>
                  <a:pt x="138" y="17"/>
                </a:lnTo>
                <a:lnTo>
                  <a:pt x="140" y="15"/>
                </a:lnTo>
                <a:lnTo>
                  <a:pt x="142" y="14"/>
                </a:lnTo>
                <a:lnTo>
                  <a:pt x="144" y="13"/>
                </a:lnTo>
                <a:lnTo>
                  <a:pt x="146" y="12"/>
                </a:lnTo>
                <a:lnTo>
                  <a:pt x="148" y="10"/>
                </a:lnTo>
                <a:lnTo>
                  <a:pt x="150" y="9"/>
                </a:lnTo>
                <a:lnTo>
                  <a:pt x="152" y="8"/>
                </a:lnTo>
                <a:lnTo>
                  <a:pt x="154" y="7"/>
                </a:lnTo>
                <a:lnTo>
                  <a:pt x="156" y="7"/>
                </a:lnTo>
                <a:lnTo>
                  <a:pt x="158" y="6"/>
                </a:lnTo>
                <a:lnTo>
                  <a:pt x="160" y="5"/>
                </a:lnTo>
                <a:lnTo>
                  <a:pt x="162" y="4"/>
                </a:lnTo>
                <a:lnTo>
                  <a:pt x="164" y="3"/>
                </a:lnTo>
                <a:lnTo>
                  <a:pt x="166" y="3"/>
                </a:lnTo>
                <a:lnTo>
                  <a:pt x="168" y="2"/>
                </a:lnTo>
                <a:lnTo>
                  <a:pt x="170" y="2"/>
                </a:lnTo>
                <a:lnTo>
                  <a:pt x="172" y="1"/>
                </a:lnTo>
                <a:lnTo>
                  <a:pt x="174" y="1"/>
                </a:lnTo>
                <a:lnTo>
                  <a:pt x="176" y="1"/>
                </a:lnTo>
                <a:lnTo>
                  <a:pt x="178" y="0"/>
                </a:lnTo>
                <a:lnTo>
                  <a:pt x="180" y="0"/>
                </a:lnTo>
                <a:lnTo>
                  <a:pt x="182" y="0"/>
                </a:lnTo>
                <a:lnTo>
                  <a:pt x="184" y="0"/>
                </a:lnTo>
                <a:lnTo>
                  <a:pt x="186" y="0"/>
                </a:lnTo>
                <a:lnTo>
                  <a:pt x="188" y="0"/>
                </a:lnTo>
                <a:lnTo>
                  <a:pt x="190" y="0"/>
                </a:lnTo>
                <a:lnTo>
                  <a:pt x="192" y="0"/>
                </a:lnTo>
                <a:lnTo>
                  <a:pt x="194" y="0"/>
                </a:lnTo>
                <a:lnTo>
                  <a:pt x="196" y="1"/>
                </a:lnTo>
                <a:lnTo>
                  <a:pt x="198" y="1"/>
                </a:lnTo>
                <a:lnTo>
                  <a:pt x="200" y="1"/>
                </a:lnTo>
                <a:lnTo>
                  <a:pt x="202" y="2"/>
                </a:lnTo>
                <a:lnTo>
                  <a:pt x="204" y="2"/>
                </a:lnTo>
                <a:lnTo>
                  <a:pt x="206" y="3"/>
                </a:lnTo>
                <a:lnTo>
                  <a:pt x="208" y="4"/>
                </a:lnTo>
                <a:lnTo>
                  <a:pt x="210" y="4"/>
                </a:lnTo>
                <a:lnTo>
                  <a:pt x="212" y="5"/>
                </a:lnTo>
                <a:lnTo>
                  <a:pt x="214" y="6"/>
                </a:lnTo>
                <a:lnTo>
                  <a:pt x="216" y="7"/>
                </a:lnTo>
                <a:lnTo>
                  <a:pt x="218" y="8"/>
                </a:lnTo>
                <a:lnTo>
                  <a:pt x="220" y="9"/>
                </a:lnTo>
                <a:lnTo>
                  <a:pt x="222" y="10"/>
                </a:lnTo>
                <a:lnTo>
                  <a:pt x="224" y="11"/>
                </a:lnTo>
                <a:lnTo>
                  <a:pt x="226" y="12"/>
                </a:lnTo>
                <a:lnTo>
                  <a:pt x="228" y="13"/>
                </a:lnTo>
                <a:lnTo>
                  <a:pt x="230" y="14"/>
                </a:lnTo>
                <a:lnTo>
                  <a:pt x="232" y="16"/>
                </a:lnTo>
                <a:lnTo>
                  <a:pt x="234" y="17"/>
                </a:lnTo>
                <a:lnTo>
                  <a:pt x="236" y="18"/>
                </a:lnTo>
                <a:lnTo>
                  <a:pt x="238" y="20"/>
                </a:lnTo>
                <a:lnTo>
                  <a:pt x="240" y="21"/>
                </a:lnTo>
                <a:lnTo>
                  <a:pt x="242" y="23"/>
                </a:lnTo>
                <a:lnTo>
                  <a:pt x="244" y="25"/>
                </a:lnTo>
                <a:lnTo>
                  <a:pt x="246" y="27"/>
                </a:lnTo>
                <a:lnTo>
                  <a:pt x="248" y="28"/>
                </a:lnTo>
                <a:lnTo>
                  <a:pt x="250" y="30"/>
                </a:lnTo>
                <a:lnTo>
                  <a:pt x="252" y="32"/>
                </a:lnTo>
                <a:lnTo>
                  <a:pt x="254" y="34"/>
                </a:lnTo>
                <a:lnTo>
                  <a:pt x="256" y="36"/>
                </a:lnTo>
                <a:lnTo>
                  <a:pt x="258" y="38"/>
                </a:lnTo>
                <a:lnTo>
                  <a:pt x="260" y="40"/>
                </a:lnTo>
                <a:lnTo>
                  <a:pt x="262" y="42"/>
                </a:lnTo>
                <a:lnTo>
                  <a:pt x="264" y="45"/>
                </a:lnTo>
                <a:lnTo>
                  <a:pt x="266" y="47"/>
                </a:lnTo>
                <a:lnTo>
                  <a:pt x="268" y="49"/>
                </a:lnTo>
                <a:lnTo>
                  <a:pt x="270" y="52"/>
                </a:lnTo>
                <a:lnTo>
                  <a:pt x="272" y="54"/>
                </a:lnTo>
                <a:lnTo>
                  <a:pt x="274" y="57"/>
                </a:lnTo>
                <a:lnTo>
                  <a:pt x="276" y="60"/>
                </a:lnTo>
                <a:lnTo>
                  <a:pt x="278" y="62"/>
                </a:lnTo>
                <a:lnTo>
                  <a:pt x="280" y="65"/>
                </a:lnTo>
                <a:lnTo>
                  <a:pt x="282" y="68"/>
                </a:lnTo>
                <a:lnTo>
                  <a:pt x="284" y="71"/>
                </a:lnTo>
                <a:lnTo>
                  <a:pt x="286" y="73"/>
                </a:lnTo>
                <a:lnTo>
                  <a:pt x="288" y="76"/>
                </a:lnTo>
                <a:lnTo>
                  <a:pt x="290" y="79"/>
                </a:lnTo>
                <a:lnTo>
                  <a:pt x="292" y="83"/>
                </a:lnTo>
                <a:lnTo>
                  <a:pt x="294" y="86"/>
                </a:lnTo>
                <a:lnTo>
                  <a:pt x="296" y="89"/>
                </a:lnTo>
                <a:lnTo>
                  <a:pt x="298" y="92"/>
                </a:lnTo>
                <a:lnTo>
                  <a:pt x="300" y="95"/>
                </a:lnTo>
                <a:lnTo>
                  <a:pt x="302" y="99"/>
                </a:lnTo>
                <a:lnTo>
                  <a:pt x="304" y="102"/>
                </a:lnTo>
                <a:lnTo>
                  <a:pt x="306" y="106"/>
                </a:lnTo>
                <a:lnTo>
                  <a:pt x="308" y="109"/>
                </a:lnTo>
                <a:lnTo>
                  <a:pt x="310" y="113"/>
                </a:lnTo>
                <a:lnTo>
                  <a:pt x="312" y="117"/>
                </a:lnTo>
                <a:lnTo>
                  <a:pt x="314" y="120"/>
                </a:lnTo>
                <a:lnTo>
                  <a:pt x="316" y="124"/>
                </a:lnTo>
                <a:lnTo>
                  <a:pt x="318" y="128"/>
                </a:lnTo>
                <a:lnTo>
                  <a:pt x="320" y="132"/>
                </a:lnTo>
                <a:lnTo>
                  <a:pt x="322" y="136"/>
                </a:lnTo>
                <a:lnTo>
                  <a:pt x="324" y="140"/>
                </a:lnTo>
                <a:lnTo>
                  <a:pt x="326" y="144"/>
                </a:lnTo>
                <a:lnTo>
                  <a:pt x="328" y="148"/>
                </a:lnTo>
                <a:lnTo>
                  <a:pt x="330" y="152"/>
                </a:lnTo>
                <a:lnTo>
                  <a:pt x="332" y="156"/>
                </a:lnTo>
                <a:lnTo>
                  <a:pt x="334" y="161"/>
                </a:lnTo>
                <a:lnTo>
                  <a:pt x="336" y="165"/>
                </a:lnTo>
                <a:lnTo>
                  <a:pt x="338" y="170"/>
                </a:lnTo>
                <a:lnTo>
                  <a:pt x="340" y="174"/>
                </a:lnTo>
                <a:lnTo>
                  <a:pt x="342" y="179"/>
                </a:lnTo>
                <a:lnTo>
                  <a:pt x="344" y="183"/>
                </a:lnTo>
                <a:lnTo>
                  <a:pt x="346" y="188"/>
                </a:lnTo>
                <a:lnTo>
                  <a:pt x="348" y="193"/>
                </a:lnTo>
                <a:lnTo>
                  <a:pt x="350" y="197"/>
                </a:lnTo>
                <a:lnTo>
                  <a:pt x="352" y="202"/>
                </a:lnTo>
                <a:lnTo>
                  <a:pt x="354" y="207"/>
                </a:lnTo>
                <a:lnTo>
                  <a:pt x="356" y="212"/>
                </a:lnTo>
                <a:lnTo>
                  <a:pt x="358" y="217"/>
                </a:lnTo>
                <a:lnTo>
                  <a:pt x="360" y="222"/>
                </a:lnTo>
                <a:lnTo>
                  <a:pt x="362" y="227"/>
                </a:lnTo>
                <a:lnTo>
                  <a:pt x="364" y="233"/>
                </a:lnTo>
                <a:lnTo>
                  <a:pt x="366" y="238"/>
                </a:lnTo>
                <a:lnTo>
                  <a:pt x="368" y="243"/>
                </a:lnTo>
                <a:lnTo>
                  <a:pt x="370" y="248"/>
                </a:lnTo>
                <a:lnTo>
                  <a:pt x="372" y="254"/>
                </a:lnTo>
                <a:lnTo>
                  <a:pt x="373" y="251"/>
                </a:lnTo>
              </a:path>
            </a:pathLst>
          </a:cu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7" name="Freeform 240"/>
          <p:cNvSpPr>
            <a:spLocks/>
          </p:cNvSpPr>
          <p:nvPr/>
        </p:nvSpPr>
        <p:spPr bwMode="auto">
          <a:xfrm>
            <a:off x="3869501" y="1196115"/>
            <a:ext cx="633412" cy="2590800"/>
          </a:xfrm>
          <a:custGeom>
            <a:avLst/>
            <a:gdLst>
              <a:gd name="T0" fmla="*/ 0 w 110"/>
              <a:gd name="T1" fmla="*/ 2147483647 h 388"/>
              <a:gd name="T2" fmla="*/ 2147483647 w 110"/>
              <a:gd name="T3" fmla="*/ 2147483647 h 388"/>
              <a:gd name="T4" fmla="*/ 2147483647 w 110"/>
              <a:gd name="T5" fmla="*/ 2147483647 h 388"/>
              <a:gd name="T6" fmla="*/ 2147483647 w 110"/>
              <a:gd name="T7" fmla="*/ 2147483647 h 388"/>
              <a:gd name="T8" fmla="*/ 2147483647 w 110"/>
              <a:gd name="T9" fmla="*/ 2147483647 h 388"/>
              <a:gd name="T10" fmla="*/ 2147483647 w 110"/>
              <a:gd name="T11" fmla="*/ 2147483647 h 388"/>
              <a:gd name="T12" fmla="*/ 2147483647 w 110"/>
              <a:gd name="T13" fmla="*/ 2147483647 h 388"/>
              <a:gd name="T14" fmla="*/ 2147483647 w 110"/>
              <a:gd name="T15" fmla="*/ 2147483647 h 388"/>
              <a:gd name="T16" fmla="*/ 2147483647 w 110"/>
              <a:gd name="T17" fmla="*/ 2147483647 h 388"/>
              <a:gd name="T18" fmla="*/ 2147483647 w 110"/>
              <a:gd name="T19" fmla="*/ 2147483647 h 388"/>
              <a:gd name="T20" fmla="*/ 2147483647 w 110"/>
              <a:gd name="T21" fmla="*/ 2147483647 h 388"/>
              <a:gd name="T22" fmla="*/ 2147483647 w 110"/>
              <a:gd name="T23" fmla="*/ 2147483647 h 388"/>
              <a:gd name="T24" fmla="*/ 2147483647 w 110"/>
              <a:gd name="T25" fmla="*/ 2147483647 h 388"/>
              <a:gd name="T26" fmla="*/ 2147483647 w 110"/>
              <a:gd name="T27" fmla="*/ 2147483647 h 388"/>
              <a:gd name="T28" fmla="*/ 2147483647 w 110"/>
              <a:gd name="T29" fmla="*/ 2147483647 h 388"/>
              <a:gd name="T30" fmla="*/ 2147483647 w 110"/>
              <a:gd name="T31" fmla="*/ 2147483647 h 388"/>
              <a:gd name="T32" fmla="*/ 2147483647 w 110"/>
              <a:gd name="T33" fmla="*/ 2147483647 h 388"/>
              <a:gd name="T34" fmla="*/ 2147483647 w 110"/>
              <a:gd name="T35" fmla="*/ 2147483647 h 388"/>
              <a:gd name="T36" fmla="*/ 2147483647 w 110"/>
              <a:gd name="T37" fmla="*/ 2147483647 h 388"/>
              <a:gd name="T38" fmla="*/ 2147483647 w 110"/>
              <a:gd name="T39" fmla="*/ 2147483647 h 388"/>
              <a:gd name="T40" fmla="*/ 2147483647 w 110"/>
              <a:gd name="T41" fmla="*/ 2147483647 h 388"/>
              <a:gd name="T42" fmla="*/ 2147483647 w 110"/>
              <a:gd name="T43" fmla="*/ 2147483647 h 388"/>
              <a:gd name="T44" fmla="*/ 2147483647 w 110"/>
              <a:gd name="T45" fmla="*/ 2147483647 h 388"/>
              <a:gd name="T46" fmla="*/ 2147483647 w 110"/>
              <a:gd name="T47" fmla="*/ 2147483647 h 388"/>
              <a:gd name="T48" fmla="*/ 2147483647 w 110"/>
              <a:gd name="T49" fmla="*/ 2147483647 h 388"/>
              <a:gd name="T50" fmla="*/ 2147483647 w 110"/>
              <a:gd name="T51" fmla="*/ 2147483647 h 388"/>
              <a:gd name="T52" fmla="*/ 2147483647 w 110"/>
              <a:gd name="T53" fmla="*/ 2147483647 h 388"/>
              <a:gd name="T54" fmla="*/ 2147483647 w 110"/>
              <a:gd name="T55" fmla="*/ 2147483647 h 388"/>
              <a:gd name="T56" fmla="*/ 2147483647 w 110"/>
              <a:gd name="T57" fmla="*/ 2147483647 h 388"/>
              <a:gd name="T58" fmla="*/ 2147483647 w 110"/>
              <a:gd name="T59" fmla="*/ 2147483647 h 388"/>
              <a:gd name="T60" fmla="*/ 2147483647 w 110"/>
              <a:gd name="T61" fmla="*/ 2147483647 h 388"/>
              <a:gd name="T62" fmla="*/ 2147483647 w 110"/>
              <a:gd name="T63" fmla="*/ 2147483647 h 388"/>
              <a:gd name="T64" fmla="*/ 2147483647 w 110"/>
              <a:gd name="T65" fmla="*/ 2147483647 h 388"/>
              <a:gd name="T66" fmla="*/ 2147483647 w 110"/>
              <a:gd name="T67" fmla="*/ 2147483647 h 388"/>
              <a:gd name="T68" fmla="*/ 2147483647 w 110"/>
              <a:gd name="T69" fmla="*/ 2147483647 h 388"/>
              <a:gd name="T70" fmla="*/ 2147483647 w 110"/>
              <a:gd name="T71" fmla="*/ 2147483647 h 388"/>
              <a:gd name="T72" fmla="*/ 2147483647 w 110"/>
              <a:gd name="T73" fmla="*/ 2147483647 h 388"/>
              <a:gd name="T74" fmla="*/ 2147483647 w 110"/>
              <a:gd name="T75" fmla="*/ 2147483647 h 388"/>
              <a:gd name="T76" fmla="*/ 2147483647 w 110"/>
              <a:gd name="T77" fmla="*/ 2147483647 h 388"/>
              <a:gd name="T78" fmla="*/ 2147483647 w 110"/>
              <a:gd name="T79" fmla="*/ 2147483647 h 388"/>
              <a:gd name="T80" fmla="*/ 2147483647 w 110"/>
              <a:gd name="T81" fmla="*/ 2147483647 h 388"/>
              <a:gd name="T82" fmla="*/ 2147483647 w 110"/>
              <a:gd name="T83" fmla="*/ 2147483647 h 388"/>
              <a:gd name="T84" fmla="*/ 2147483647 w 110"/>
              <a:gd name="T85" fmla="*/ 2147483647 h 388"/>
              <a:gd name="T86" fmla="*/ 2147483647 w 110"/>
              <a:gd name="T87" fmla="*/ 2147483647 h 388"/>
              <a:gd name="T88" fmla="*/ 2147483647 w 110"/>
              <a:gd name="T89" fmla="*/ 2147483647 h 388"/>
              <a:gd name="T90" fmla="*/ 2147483647 w 110"/>
              <a:gd name="T91" fmla="*/ 2147483647 h 388"/>
              <a:gd name="T92" fmla="*/ 2147483647 w 110"/>
              <a:gd name="T93" fmla="*/ 2147483647 h 388"/>
              <a:gd name="T94" fmla="*/ 2147483647 w 110"/>
              <a:gd name="T95" fmla="*/ 2147483647 h 388"/>
              <a:gd name="T96" fmla="*/ 2147483647 w 110"/>
              <a:gd name="T97" fmla="*/ 2147483647 h 388"/>
              <a:gd name="T98" fmla="*/ 2147483647 w 110"/>
              <a:gd name="T99" fmla="*/ 2147483647 h 388"/>
              <a:gd name="T100" fmla="*/ 2147483647 w 110"/>
              <a:gd name="T101" fmla="*/ 2147483647 h 388"/>
              <a:gd name="T102" fmla="*/ 2147483647 w 110"/>
              <a:gd name="T103" fmla="*/ 2147483647 h 388"/>
              <a:gd name="T104" fmla="*/ 2147483647 w 110"/>
              <a:gd name="T105" fmla="*/ 2147483647 h 388"/>
              <a:gd name="T106" fmla="*/ 2147483647 w 110"/>
              <a:gd name="T107" fmla="*/ 2147483647 h 388"/>
              <a:gd name="T108" fmla="*/ 2147483647 w 110"/>
              <a:gd name="T109" fmla="*/ 2147483647 h 388"/>
              <a:gd name="T110" fmla="*/ 2147483647 w 110"/>
              <a:gd name="T111" fmla="*/ 0 h 38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0"/>
              <a:gd name="T169" fmla="*/ 0 h 388"/>
              <a:gd name="T170" fmla="*/ 110 w 110"/>
              <a:gd name="T171" fmla="*/ 388 h 38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0" h="388">
                <a:moveTo>
                  <a:pt x="0" y="388"/>
                </a:moveTo>
                <a:lnTo>
                  <a:pt x="2" y="382"/>
                </a:lnTo>
                <a:lnTo>
                  <a:pt x="4" y="377"/>
                </a:lnTo>
                <a:lnTo>
                  <a:pt x="6" y="371"/>
                </a:lnTo>
                <a:lnTo>
                  <a:pt x="8" y="366"/>
                </a:lnTo>
                <a:lnTo>
                  <a:pt x="10" y="360"/>
                </a:lnTo>
                <a:lnTo>
                  <a:pt x="12" y="354"/>
                </a:lnTo>
                <a:lnTo>
                  <a:pt x="14" y="348"/>
                </a:lnTo>
                <a:lnTo>
                  <a:pt x="16" y="343"/>
                </a:lnTo>
                <a:lnTo>
                  <a:pt x="18" y="337"/>
                </a:lnTo>
                <a:lnTo>
                  <a:pt x="20" y="331"/>
                </a:lnTo>
                <a:lnTo>
                  <a:pt x="22" y="325"/>
                </a:lnTo>
                <a:lnTo>
                  <a:pt x="24" y="318"/>
                </a:lnTo>
                <a:lnTo>
                  <a:pt x="26" y="312"/>
                </a:lnTo>
                <a:lnTo>
                  <a:pt x="28" y="306"/>
                </a:lnTo>
                <a:lnTo>
                  <a:pt x="30" y="300"/>
                </a:lnTo>
                <a:lnTo>
                  <a:pt x="32" y="293"/>
                </a:lnTo>
                <a:lnTo>
                  <a:pt x="34" y="287"/>
                </a:lnTo>
                <a:lnTo>
                  <a:pt x="36" y="280"/>
                </a:lnTo>
                <a:lnTo>
                  <a:pt x="38" y="274"/>
                </a:lnTo>
                <a:lnTo>
                  <a:pt x="40" y="267"/>
                </a:lnTo>
                <a:lnTo>
                  <a:pt x="42" y="261"/>
                </a:lnTo>
                <a:lnTo>
                  <a:pt x="44" y="254"/>
                </a:lnTo>
                <a:lnTo>
                  <a:pt x="46" y="247"/>
                </a:lnTo>
                <a:lnTo>
                  <a:pt x="48" y="240"/>
                </a:lnTo>
                <a:lnTo>
                  <a:pt x="50" y="234"/>
                </a:lnTo>
                <a:lnTo>
                  <a:pt x="52" y="227"/>
                </a:lnTo>
                <a:lnTo>
                  <a:pt x="54" y="220"/>
                </a:lnTo>
                <a:lnTo>
                  <a:pt x="56" y="213"/>
                </a:lnTo>
                <a:lnTo>
                  <a:pt x="58" y="205"/>
                </a:lnTo>
                <a:lnTo>
                  <a:pt x="60" y="198"/>
                </a:lnTo>
                <a:lnTo>
                  <a:pt x="62" y="191"/>
                </a:lnTo>
                <a:lnTo>
                  <a:pt x="64" y="184"/>
                </a:lnTo>
                <a:lnTo>
                  <a:pt x="66" y="176"/>
                </a:lnTo>
                <a:lnTo>
                  <a:pt x="68" y="169"/>
                </a:lnTo>
                <a:lnTo>
                  <a:pt x="70" y="161"/>
                </a:lnTo>
                <a:lnTo>
                  <a:pt x="72" y="154"/>
                </a:lnTo>
                <a:lnTo>
                  <a:pt x="74" y="146"/>
                </a:lnTo>
                <a:lnTo>
                  <a:pt x="76" y="139"/>
                </a:lnTo>
                <a:lnTo>
                  <a:pt x="78" y="131"/>
                </a:lnTo>
                <a:lnTo>
                  <a:pt x="80" y="123"/>
                </a:lnTo>
                <a:lnTo>
                  <a:pt x="82" y="115"/>
                </a:lnTo>
                <a:lnTo>
                  <a:pt x="84" y="108"/>
                </a:lnTo>
                <a:lnTo>
                  <a:pt x="86" y="100"/>
                </a:lnTo>
                <a:lnTo>
                  <a:pt x="88" y="92"/>
                </a:lnTo>
                <a:lnTo>
                  <a:pt x="90" y="84"/>
                </a:lnTo>
                <a:lnTo>
                  <a:pt x="92" y="75"/>
                </a:lnTo>
                <a:lnTo>
                  <a:pt x="94" y="67"/>
                </a:lnTo>
                <a:lnTo>
                  <a:pt x="96" y="59"/>
                </a:lnTo>
                <a:lnTo>
                  <a:pt x="98" y="51"/>
                </a:lnTo>
                <a:lnTo>
                  <a:pt x="100" y="42"/>
                </a:lnTo>
                <a:lnTo>
                  <a:pt x="102" y="34"/>
                </a:lnTo>
                <a:lnTo>
                  <a:pt x="104" y="26"/>
                </a:lnTo>
                <a:lnTo>
                  <a:pt x="106" y="17"/>
                </a:lnTo>
                <a:lnTo>
                  <a:pt x="108" y="8"/>
                </a:lnTo>
                <a:lnTo>
                  <a:pt x="110" y="0"/>
                </a:lnTo>
              </a:path>
            </a:pathLst>
          </a:cu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78" name="Group 250"/>
          <p:cNvGrpSpPr>
            <a:grpSpLocks/>
          </p:cNvGrpSpPr>
          <p:nvPr/>
        </p:nvGrpSpPr>
        <p:grpSpPr bwMode="auto">
          <a:xfrm>
            <a:off x="1096138" y="1216753"/>
            <a:ext cx="628650" cy="2570163"/>
            <a:chOff x="803275" y="1292225"/>
            <a:chExt cx="628650" cy="2570163"/>
          </a:xfrm>
        </p:grpSpPr>
        <p:sp>
          <p:nvSpPr>
            <p:cNvPr id="79" name="Freeform 242"/>
            <p:cNvSpPr>
              <a:spLocks/>
            </p:cNvSpPr>
            <p:nvPr/>
          </p:nvSpPr>
          <p:spPr bwMode="auto">
            <a:xfrm>
              <a:off x="803275" y="1292225"/>
              <a:ext cx="69850" cy="339725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Freeform 243"/>
            <p:cNvSpPr>
              <a:spLocks/>
            </p:cNvSpPr>
            <p:nvPr/>
          </p:nvSpPr>
          <p:spPr bwMode="auto">
            <a:xfrm>
              <a:off x="873125" y="1631950"/>
              <a:ext cx="558800" cy="2230438"/>
            </a:xfrm>
            <a:custGeom>
              <a:avLst/>
              <a:gdLst>
                <a:gd name="T0" fmla="*/ 0 w 97"/>
                <a:gd name="T1" fmla="*/ 0 h 334"/>
                <a:gd name="T2" fmla="*/ 2147483647 w 97"/>
                <a:gd name="T3" fmla="*/ 2147483647 h 334"/>
                <a:gd name="T4" fmla="*/ 2147483647 w 97"/>
                <a:gd name="T5" fmla="*/ 2147483647 h 334"/>
                <a:gd name="T6" fmla="*/ 2147483647 w 97"/>
                <a:gd name="T7" fmla="*/ 2147483647 h 334"/>
                <a:gd name="T8" fmla="*/ 2147483647 w 97"/>
                <a:gd name="T9" fmla="*/ 2147483647 h 334"/>
                <a:gd name="T10" fmla="*/ 2147483647 w 97"/>
                <a:gd name="T11" fmla="*/ 2147483647 h 334"/>
                <a:gd name="T12" fmla="*/ 2147483647 w 97"/>
                <a:gd name="T13" fmla="*/ 2147483647 h 334"/>
                <a:gd name="T14" fmla="*/ 2147483647 w 97"/>
                <a:gd name="T15" fmla="*/ 2147483647 h 334"/>
                <a:gd name="T16" fmla="*/ 2147483647 w 97"/>
                <a:gd name="T17" fmla="*/ 2147483647 h 334"/>
                <a:gd name="T18" fmla="*/ 2147483647 w 97"/>
                <a:gd name="T19" fmla="*/ 2147483647 h 334"/>
                <a:gd name="T20" fmla="*/ 2147483647 w 97"/>
                <a:gd name="T21" fmla="*/ 2147483647 h 334"/>
                <a:gd name="T22" fmla="*/ 2147483647 w 97"/>
                <a:gd name="T23" fmla="*/ 2147483647 h 334"/>
                <a:gd name="T24" fmla="*/ 2147483647 w 97"/>
                <a:gd name="T25" fmla="*/ 2147483647 h 334"/>
                <a:gd name="T26" fmla="*/ 2147483647 w 97"/>
                <a:gd name="T27" fmla="*/ 2147483647 h 334"/>
                <a:gd name="T28" fmla="*/ 2147483647 w 97"/>
                <a:gd name="T29" fmla="*/ 2147483647 h 334"/>
                <a:gd name="T30" fmla="*/ 2147483647 w 97"/>
                <a:gd name="T31" fmla="*/ 2147483647 h 334"/>
                <a:gd name="T32" fmla="*/ 2147483647 w 97"/>
                <a:gd name="T33" fmla="*/ 2147483647 h 334"/>
                <a:gd name="T34" fmla="*/ 2147483647 w 97"/>
                <a:gd name="T35" fmla="*/ 2147483647 h 334"/>
                <a:gd name="T36" fmla="*/ 2147483647 w 97"/>
                <a:gd name="T37" fmla="*/ 2147483647 h 334"/>
                <a:gd name="T38" fmla="*/ 2147483647 w 97"/>
                <a:gd name="T39" fmla="*/ 2147483647 h 334"/>
                <a:gd name="T40" fmla="*/ 2147483647 w 97"/>
                <a:gd name="T41" fmla="*/ 2147483647 h 334"/>
                <a:gd name="T42" fmla="*/ 2147483647 w 97"/>
                <a:gd name="T43" fmla="*/ 2147483647 h 334"/>
                <a:gd name="T44" fmla="*/ 2147483647 w 97"/>
                <a:gd name="T45" fmla="*/ 2147483647 h 334"/>
                <a:gd name="T46" fmla="*/ 2147483647 w 97"/>
                <a:gd name="T47" fmla="*/ 2147483647 h 334"/>
                <a:gd name="T48" fmla="*/ 2147483647 w 97"/>
                <a:gd name="T49" fmla="*/ 2147483647 h 334"/>
                <a:gd name="T50" fmla="*/ 2147483647 w 97"/>
                <a:gd name="T51" fmla="*/ 2147483647 h 334"/>
                <a:gd name="T52" fmla="*/ 2147483647 w 97"/>
                <a:gd name="T53" fmla="*/ 2147483647 h 334"/>
                <a:gd name="T54" fmla="*/ 2147483647 w 97"/>
                <a:gd name="T55" fmla="*/ 2147483647 h 334"/>
                <a:gd name="T56" fmla="*/ 2147483647 w 97"/>
                <a:gd name="T57" fmla="*/ 2147483647 h 334"/>
                <a:gd name="T58" fmla="*/ 2147483647 w 97"/>
                <a:gd name="T59" fmla="*/ 2147483647 h 334"/>
                <a:gd name="T60" fmla="*/ 2147483647 w 97"/>
                <a:gd name="T61" fmla="*/ 2147483647 h 334"/>
                <a:gd name="T62" fmla="*/ 2147483647 w 97"/>
                <a:gd name="T63" fmla="*/ 2147483647 h 334"/>
                <a:gd name="T64" fmla="*/ 2147483647 w 97"/>
                <a:gd name="T65" fmla="*/ 2147483647 h 334"/>
                <a:gd name="T66" fmla="*/ 2147483647 w 97"/>
                <a:gd name="T67" fmla="*/ 2147483647 h 334"/>
                <a:gd name="T68" fmla="*/ 2147483647 w 97"/>
                <a:gd name="T69" fmla="*/ 2147483647 h 334"/>
                <a:gd name="T70" fmla="*/ 2147483647 w 97"/>
                <a:gd name="T71" fmla="*/ 2147483647 h 334"/>
                <a:gd name="T72" fmla="*/ 2147483647 w 97"/>
                <a:gd name="T73" fmla="*/ 2147483647 h 334"/>
                <a:gd name="T74" fmla="*/ 2147483647 w 97"/>
                <a:gd name="T75" fmla="*/ 2147483647 h 334"/>
                <a:gd name="T76" fmla="*/ 2147483647 w 97"/>
                <a:gd name="T77" fmla="*/ 2147483647 h 334"/>
                <a:gd name="T78" fmla="*/ 2147483647 w 97"/>
                <a:gd name="T79" fmla="*/ 2147483647 h 334"/>
                <a:gd name="T80" fmla="*/ 2147483647 w 97"/>
                <a:gd name="T81" fmla="*/ 2147483647 h 334"/>
                <a:gd name="T82" fmla="*/ 2147483647 w 97"/>
                <a:gd name="T83" fmla="*/ 2147483647 h 334"/>
                <a:gd name="T84" fmla="*/ 2147483647 w 97"/>
                <a:gd name="T85" fmla="*/ 2147483647 h 334"/>
                <a:gd name="T86" fmla="*/ 2147483647 w 97"/>
                <a:gd name="T87" fmla="*/ 2147483647 h 334"/>
                <a:gd name="T88" fmla="*/ 2147483647 w 97"/>
                <a:gd name="T89" fmla="*/ 2147483647 h 334"/>
                <a:gd name="T90" fmla="*/ 2147483647 w 97"/>
                <a:gd name="T91" fmla="*/ 2147483647 h 334"/>
                <a:gd name="T92" fmla="*/ 2147483647 w 97"/>
                <a:gd name="T93" fmla="*/ 2147483647 h 334"/>
                <a:gd name="T94" fmla="*/ 2147483647 w 97"/>
                <a:gd name="T95" fmla="*/ 2147483647 h 334"/>
                <a:gd name="T96" fmla="*/ 2147483647 w 97"/>
                <a:gd name="T97" fmla="*/ 2147483647 h 334"/>
                <a:gd name="T98" fmla="*/ 2147483647 w 97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"/>
                <a:gd name="T151" fmla="*/ 0 h 334"/>
                <a:gd name="T152" fmla="*/ 97 w 97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" h="334">
                  <a:moveTo>
                    <a:pt x="0" y="0"/>
                  </a:moveTo>
                  <a:lnTo>
                    <a:pt x="2" y="9"/>
                  </a:lnTo>
                  <a:lnTo>
                    <a:pt x="4" y="17"/>
                  </a:lnTo>
                  <a:lnTo>
                    <a:pt x="6" y="25"/>
                  </a:lnTo>
                  <a:lnTo>
                    <a:pt x="8" y="33"/>
                  </a:lnTo>
                  <a:lnTo>
                    <a:pt x="10" y="41"/>
                  </a:lnTo>
                  <a:lnTo>
                    <a:pt x="12" y="49"/>
                  </a:lnTo>
                  <a:lnTo>
                    <a:pt x="14" y="57"/>
                  </a:lnTo>
                  <a:lnTo>
                    <a:pt x="16" y="65"/>
                  </a:lnTo>
                  <a:lnTo>
                    <a:pt x="18" y="73"/>
                  </a:lnTo>
                  <a:lnTo>
                    <a:pt x="20" y="80"/>
                  </a:lnTo>
                  <a:lnTo>
                    <a:pt x="22" y="88"/>
                  </a:lnTo>
                  <a:lnTo>
                    <a:pt x="24" y="96"/>
                  </a:lnTo>
                  <a:lnTo>
                    <a:pt x="26" y="103"/>
                  </a:lnTo>
                  <a:lnTo>
                    <a:pt x="28" y="111"/>
                  </a:lnTo>
                  <a:lnTo>
                    <a:pt x="30" y="118"/>
                  </a:lnTo>
                  <a:lnTo>
                    <a:pt x="32" y="125"/>
                  </a:lnTo>
                  <a:lnTo>
                    <a:pt x="34" y="133"/>
                  </a:lnTo>
                  <a:lnTo>
                    <a:pt x="36" y="140"/>
                  </a:lnTo>
                  <a:lnTo>
                    <a:pt x="38" y="147"/>
                  </a:lnTo>
                  <a:lnTo>
                    <a:pt x="40" y="154"/>
                  </a:lnTo>
                  <a:lnTo>
                    <a:pt x="42" y="162"/>
                  </a:lnTo>
                  <a:lnTo>
                    <a:pt x="44" y="169"/>
                  </a:lnTo>
                  <a:lnTo>
                    <a:pt x="46" y="176"/>
                  </a:lnTo>
                  <a:lnTo>
                    <a:pt x="48" y="182"/>
                  </a:lnTo>
                  <a:lnTo>
                    <a:pt x="50" y="189"/>
                  </a:lnTo>
                  <a:lnTo>
                    <a:pt x="52" y="196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6"/>
                  </a:lnTo>
                  <a:lnTo>
                    <a:pt x="60" y="223"/>
                  </a:lnTo>
                  <a:lnTo>
                    <a:pt x="62" y="229"/>
                  </a:lnTo>
                  <a:lnTo>
                    <a:pt x="64" y="236"/>
                  </a:lnTo>
                  <a:lnTo>
                    <a:pt x="66" y="242"/>
                  </a:lnTo>
                  <a:lnTo>
                    <a:pt x="68" y="248"/>
                  </a:lnTo>
                  <a:lnTo>
                    <a:pt x="70" y="255"/>
                  </a:lnTo>
                  <a:lnTo>
                    <a:pt x="72" y="261"/>
                  </a:lnTo>
                  <a:lnTo>
                    <a:pt x="74" y="267"/>
                  </a:lnTo>
                  <a:lnTo>
                    <a:pt x="76" y="273"/>
                  </a:lnTo>
                  <a:lnTo>
                    <a:pt x="78" y="279"/>
                  </a:lnTo>
                  <a:lnTo>
                    <a:pt x="80" y="285"/>
                  </a:lnTo>
                  <a:lnTo>
                    <a:pt x="82" y="291"/>
                  </a:lnTo>
                  <a:lnTo>
                    <a:pt x="84" y="297"/>
                  </a:lnTo>
                  <a:lnTo>
                    <a:pt x="86" y="303"/>
                  </a:lnTo>
                  <a:lnTo>
                    <a:pt x="88" y="308"/>
                  </a:lnTo>
                  <a:lnTo>
                    <a:pt x="90" y="314"/>
                  </a:lnTo>
                  <a:lnTo>
                    <a:pt x="92" y="320"/>
                  </a:lnTo>
                  <a:lnTo>
                    <a:pt x="94" y="325"/>
                  </a:lnTo>
                  <a:lnTo>
                    <a:pt x="96" y="331"/>
                  </a:lnTo>
                  <a:lnTo>
                    <a:pt x="97" y="334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290953" y="3867247"/>
            <a:ext cx="8954814" cy="2601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3" name="Freeform 241"/>
          <p:cNvSpPr>
            <a:spLocks/>
          </p:cNvSpPr>
          <p:nvPr/>
        </p:nvSpPr>
        <p:spPr bwMode="auto">
          <a:xfrm>
            <a:off x="1722881" y="3761267"/>
            <a:ext cx="2151063" cy="1716088"/>
          </a:xfrm>
          <a:custGeom>
            <a:avLst/>
            <a:gdLst>
              <a:gd name="T0" fmla="*/ 2147483647 w 373"/>
              <a:gd name="T1" fmla="*/ 2147483647 h 257"/>
              <a:gd name="T2" fmla="*/ 2147483647 w 373"/>
              <a:gd name="T3" fmla="*/ 2147483647 h 257"/>
              <a:gd name="T4" fmla="*/ 2147483647 w 373"/>
              <a:gd name="T5" fmla="*/ 2147483647 h 257"/>
              <a:gd name="T6" fmla="*/ 2147483647 w 373"/>
              <a:gd name="T7" fmla="*/ 2147483647 h 257"/>
              <a:gd name="T8" fmla="*/ 2147483647 w 373"/>
              <a:gd name="T9" fmla="*/ 2147483647 h 257"/>
              <a:gd name="T10" fmla="*/ 2147483647 w 373"/>
              <a:gd name="T11" fmla="*/ 2147483647 h 257"/>
              <a:gd name="T12" fmla="*/ 2147483647 w 373"/>
              <a:gd name="T13" fmla="*/ 2147483647 h 257"/>
              <a:gd name="T14" fmla="*/ 2147483647 w 373"/>
              <a:gd name="T15" fmla="*/ 2147483647 h 257"/>
              <a:gd name="T16" fmla="*/ 2147483647 w 373"/>
              <a:gd name="T17" fmla="*/ 2147483647 h 257"/>
              <a:gd name="T18" fmla="*/ 2147483647 w 373"/>
              <a:gd name="T19" fmla="*/ 2147483647 h 257"/>
              <a:gd name="T20" fmla="*/ 2147483647 w 373"/>
              <a:gd name="T21" fmla="*/ 2147483647 h 257"/>
              <a:gd name="T22" fmla="*/ 2147483647 w 373"/>
              <a:gd name="T23" fmla="*/ 2147483647 h 257"/>
              <a:gd name="T24" fmla="*/ 2147483647 w 373"/>
              <a:gd name="T25" fmla="*/ 2147483647 h 257"/>
              <a:gd name="T26" fmla="*/ 2147483647 w 373"/>
              <a:gd name="T27" fmla="*/ 2147483647 h 257"/>
              <a:gd name="T28" fmla="*/ 2147483647 w 373"/>
              <a:gd name="T29" fmla="*/ 2147483647 h 257"/>
              <a:gd name="T30" fmla="*/ 2147483647 w 373"/>
              <a:gd name="T31" fmla="*/ 2147483647 h 257"/>
              <a:gd name="T32" fmla="*/ 2147483647 w 373"/>
              <a:gd name="T33" fmla="*/ 2147483647 h 257"/>
              <a:gd name="T34" fmla="*/ 2147483647 w 373"/>
              <a:gd name="T35" fmla="*/ 2147483647 h 257"/>
              <a:gd name="T36" fmla="*/ 2147483647 w 373"/>
              <a:gd name="T37" fmla="*/ 2147483647 h 257"/>
              <a:gd name="T38" fmla="*/ 2147483647 w 373"/>
              <a:gd name="T39" fmla="*/ 2147483647 h 257"/>
              <a:gd name="T40" fmla="*/ 2147483647 w 373"/>
              <a:gd name="T41" fmla="*/ 2147483647 h 257"/>
              <a:gd name="T42" fmla="*/ 2147483647 w 373"/>
              <a:gd name="T43" fmla="*/ 2147483647 h 257"/>
              <a:gd name="T44" fmla="*/ 2147483647 w 373"/>
              <a:gd name="T45" fmla="*/ 2147483647 h 257"/>
              <a:gd name="T46" fmla="*/ 2147483647 w 373"/>
              <a:gd name="T47" fmla="*/ 2147483647 h 257"/>
              <a:gd name="T48" fmla="*/ 2147483647 w 373"/>
              <a:gd name="T49" fmla="*/ 2147483647 h 257"/>
              <a:gd name="T50" fmla="*/ 2147483647 w 373"/>
              <a:gd name="T51" fmla="*/ 2147483647 h 257"/>
              <a:gd name="T52" fmla="*/ 2147483647 w 373"/>
              <a:gd name="T53" fmla="*/ 2147483647 h 257"/>
              <a:gd name="T54" fmla="*/ 2147483647 w 373"/>
              <a:gd name="T55" fmla="*/ 2147483647 h 257"/>
              <a:gd name="T56" fmla="*/ 2147483647 w 373"/>
              <a:gd name="T57" fmla="*/ 2147483647 h 257"/>
              <a:gd name="T58" fmla="*/ 2147483647 w 373"/>
              <a:gd name="T59" fmla="*/ 2147483647 h 257"/>
              <a:gd name="T60" fmla="*/ 2147483647 w 373"/>
              <a:gd name="T61" fmla="*/ 2147483647 h 257"/>
              <a:gd name="T62" fmla="*/ 2147483647 w 373"/>
              <a:gd name="T63" fmla="*/ 2147483647 h 257"/>
              <a:gd name="T64" fmla="*/ 2147483647 w 373"/>
              <a:gd name="T65" fmla="*/ 2147483647 h 257"/>
              <a:gd name="T66" fmla="*/ 2147483647 w 373"/>
              <a:gd name="T67" fmla="*/ 2147483647 h 257"/>
              <a:gd name="T68" fmla="*/ 2147483647 w 373"/>
              <a:gd name="T69" fmla="*/ 2147483647 h 257"/>
              <a:gd name="T70" fmla="*/ 2147483647 w 373"/>
              <a:gd name="T71" fmla="*/ 2147483647 h 257"/>
              <a:gd name="T72" fmla="*/ 2147483647 w 373"/>
              <a:gd name="T73" fmla="*/ 2147483647 h 257"/>
              <a:gd name="T74" fmla="*/ 2147483647 w 373"/>
              <a:gd name="T75" fmla="*/ 2147483647 h 257"/>
              <a:gd name="T76" fmla="*/ 2147483647 w 373"/>
              <a:gd name="T77" fmla="*/ 2147483647 h 257"/>
              <a:gd name="T78" fmla="*/ 2147483647 w 373"/>
              <a:gd name="T79" fmla="*/ 2147483647 h 257"/>
              <a:gd name="T80" fmla="*/ 2147483647 w 373"/>
              <a:gd name="T81" fmla="*/ 2147483647 h 257"/>
              <a:gd name="T82" fmla="*/ 2147483647 w 373"/>
              <a:gd name="T83" fmla="*/ 2147483647 h 257"/>
              <a:gd name="T84" fmla="*/ 2147483647 w 373"/>
              <a:gd name="T85" fmla="*/ 2147483647 h 257"/>
              <a:gd name="T86" fmla="*/ 2147483647 w 373"/>
              <a:gd name="T87" fmla="*/ 2147483647 h 257"/>
              <a:gd name="T88" fmla="*/ 2147483647 w 373"/>
              <a:gd name="T89" fmla="*/ 2147483647 h 257"/>
              <a:gd name="T90" fmla="*/ 2147483647 w 373"/>
              <a:gd name="T91" fmla="*/ 2147483647 h 257"/>
              <a:gd name="T92" fmla="*/ 2147483647 w 373"/>
              <a:gd name="T93" fmla="*/ 2147483647 h 257"/>
              <a:gd name="T94" fmla="*/ 2147483647 w 373"/>
              <a:gd name="T95" fmla="*/ 2147483647 h 257"/>
              <a:gd name="T96" fmla="*/ 2147483647 w 373"/>
              <a:gd name="T97" fmla="*/ 2147483647 h 257"/>
              <a:gd name="T98" fmla="*/ 2147483647 w 373"/>
              <a:gd name="T99" fmla="*/ 2147483647 h 257"/>
              <a:gd name="T100" fmla="*/ 2147483647 w 373"/>
              <a:gd name="T101" fmla="*/ 2147483647 h 257"/>
              <a:gd name="T102" fmla="*/ 2147483647 w 373"/>
              <a:gd name="T103" fmla="*/ 2147483647 h 257"/>
              <a:gd name="T104" fmla="*/ 2147483647 w 373"/>
              <a:gd name="T105" fmla="*/ 2147483647 h 257"/>
              <a:gd name="T106" fmla="*/ 2147483647 w 373"/>
              <a:gd name="T107" fmla="*/ 2147483647 h 257"/>
              <a:gd name="T108" fmla="*/ 2147483647 w 373"/>
              <a:gd name="T109" fmla="*/ 2147483647 h 257"/>
              <a:gd name="T110" fmla="*/ 2147483647 w 373"/>
              <a:gd name="T111" fmla="*/ 2147483647 h 257"/>
              <a:gd name="T112" fmla="*/ 2147483647 w 373"/>
              <a:gd name="T113" fmla="*/ 2147483647 h 257"/>
              <a:gd name="T114" fmla="*/ 2147483647 w 373"/>
              <a:gd name="T115" fmla="*/ 2147483647 h 257"/>
              <a:gd name="T116" fmla="*/ 2147483647 w 373"/>
              <a:gd name="T117" fmla="*/ 2147483647 h 257"/>
              <a:gd name="T118" fmla="*/ 2147483647 w 373"/>
              <a:gd name="T119" fmla="*/ 2147483647 h 257"/>
              <a:gd name="T120" fmla="*/ 2147483647 w 373"/>
              <a:gd name="T121" fmla="*/ 2147483647 h 257"/>
              <a:gd name="T122" fmla="*/ 2147483647 w 373"/>
              <a:gd name="T123" fmla="*/ 2147483647 h 2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"/>
              <a:gd name="T187" fmla="*/ 0 h 257"/>
              <a:gd name="T188" fmla="*/ 373 w 373"/>
              <a:gd name="T189" fmla="*/ 257 h 2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" h="257">
                <a:moveTo>
                  <a:pt x="0" y="4"/>
                </a:moveTo>
                <a:lnTo>
                  <a:pt x="2" y="9"/>
                </a:lnTo>
                <a:lnTo>
                  <a:pt x="4" y="15"/>
                </a:lnTo>
                <a:lnTo>
                  <a:pt x="6" y="20"/>
                </a:lnTo>
                <a:lnTo>
                  <a:pt x="8" y="25"/>
                </a:lnTo>
                <a:lnTo>
                  <a:pt x="10" y="30"/>
                </a:lnTo>
                <a:lnTo>
                  <a:pt x="12" y="36"/>
                </a:lnTo>
                <a:lnTo>
                  <a:pt x="14" y="41"/>
                </a:lnTo>
                <a:lnTo>
                  <a:pt x="16" y="46"/>
                </a:lnTo>
                <a:lnTo>
                  <a:pt x="18" y="51"/>
                </a:lnTo>
                <a:lnTo>
                  <a:pt x="20" y="56"/>
                </a:lnTo>
                <a:lnTo>
                  <a:pt x="22" y="60"/>
                </a:lnTo>
                <a:lnTo>
                  <a:pt x="24" y="65"/>
                </a:lnTo>
                <a:lnTo>
                  <a:pt x="26" y="70"/>
                </a:lnTo>
                <a:lnTo>
                  <a:pt x="28" y="74"/>
                </a:lnTo>
                <a:lnTo>
                  <a:pt x="30" y="79"/>
                </a:lnTo>
                <a:lnTo>
                  <a:pt x="32" y="84"/>
                </a:lnTo>
                <a:lnTo>
                  <a:pt x="34" y="88"/>
                </a:lnTo>
                <a:lnTo>
                  <a:pt x="36" y="93"/>
                </a:lnTo>
                <a:lnTo>
                  <a:pt x="38" y="97"/>
                </a:lnTo>
                <a:lnTo>
                  <a:pt x="40" y="101"/>
                </a:lnTo>
                <a:lnTo>
                  <a:pt x="42" y="105"/>
                </a:lnTo>
                <a:lnTo>
                  <a:pt x="44" y="110"/>
                </a:lnTo>
                <a:lnTo>
                  <a:pt x="46" y="114"/>
                </a:lnTo>
                <a:lnTo>
                  <a:pt x="48" y="118"/>
                </a:lnTo>
                <a:lnTo>
                  <a:pt x="50" y="122"/>
                </a:lnTo>
                <a:lnTo>
                  <a:pt x="52" y="126"/>
                </a:lnTo>
                <a:lnTo>
                  <a:pt x="54" y="130"/>
                </a:lnTo>
                <a:lnTo>
                  <a:pt x="56" y="133"/>
                </a:lnTo>
                <a:lnTo>
                  <a:pt x="58" y="137"/>
                </a:lnTo>
                <a:lnTo>
                  <a:pt x="60" y="141"/>
                </a:lnTo>
                <a:lnTo>
                  <a:pt x="62" y="145"/>
                </a:lnTo>
                <a:lnTo>
                  <a:pt x="64" y="148"/>
                </a:lnTo>
                <a:lnTo>
                  <a:pt x="66" y="152"/>
                </a:lnTo>
                <a:lnTo>
                  <a:pt x="68" y="155"/>
                </a:lnTo>
                <a:lnTo>
                  <a:pt x="70" y="159"/>
                </a:lnTo>
                <a:lnTo>
                  <a:pt x="72" y="162"/>
                </a:lnTo>
                <a:lnTo>
                  <a:pt x="74" y="165"/>
                </a:lnTo>
                <a:lnTo>
                  <a:pt x="76" y="169"/>
                </a:lnTo>
                <a:lnTo>
                  <a:pt x="78" y="172"/>
                </a:lnTo>
                <a:lnTo>
                  <a:pt x="80" y="175"/>
                </a:lnTo>
                <a:lnTo>
                  <a:pt x="82" y="178"/>
                </a:lnTo>
                <a:lnTo>
                  <a:pt x="84" y="181"/>
                </a:lnTo>
                <a:lnTo>
                  <a:pt x="86" y="184"/>
                </a:lnTo>
                <a:lnTo>
                  <a:pt x="88" y="187"/>
                </a:lnTo>
                <a:lnTo>
                  <a:pt x="90" y="190"/>
                </a:lnTo>
                <a:lnTo>
                  <a:pt x="92" y="192"/>
                </a:lnTo>
                <a:lnTo>
                  <a:pt x="94" y="195"/>
                </a:lnTo>
                <a:lnTo>
                  <a:pt x="96" y="198"/>
                </a:lnTo>
                <a:lnTo>
                  <a:pt x="98" y="200"/>
                </a:lnTo>
                <a:lnTo>
                  <a:pt x="100" y="203"/>
                </a:lnTo>
                <a:lnTo>
                  <a:pt x="102" y="205"/>
                </a:lnTo>
                <a:lnTo>
                  <a:pt x="104" y="208"/>
                </a:lnTo>
                <a:lnTo>
                  <a:pt x="106" y="210"/>
                </a:lnTo>
                <a:lnTo>
                  <a:pt x="108" y="213"/>
                </a:lnTo>
                <a:lnTo>
                  <a:pt x="110" y="215"/>
                </a:lnTo>
                <a:lnTo>
                  <a:pt x="112" y="217"/>
                </a:lnTo>
                <a:lnTo>
                  <a:pt x="114" y="219"/>
                </a:lnTo>
                <a:lnTo>
                  <a:pt x="116" y="221"/>
                </a:lnTo>
                <a:lnTo>
                  <a:pt x="118" y="223"/>
                </a:lnTo>
                <a:lnTo>
                  <a:pt x="120" y="225"/>
                </a:lnTo>
                <a:lnTo>
                  <a:pt x="122" y="227"/>
                </a:lnTo>
                <a:lnTo>
                  <a:pt x="124" y="229"/>
                </a:lnTo>
                <a:lnTo>
                  <a:pt x="126" y="231"/>
                </a:lnTo>
                <a:lnTo>
                  <a:pt x="128" y="232"/>
                </a:lnTo>
                <a:lnTo>
                  <a:pt x="130" y="234"/>
                </a:lnTo>
                <a:lnTo>
                  <a:pt x="132" y="236"/>
                </a:lnTo>
                <a:lnTo>
                  <a:pt x="134" y="237"/>
                </a:lnTo>
                <a:lnTo>
                  <a:pt x="136" y="239"/>
                </a:lnTo>
                <a:lnTo>
                  <a:pt x="138" y="240"/>
                </a:lnTo>
                <a:lnTo>
                  <a:pt x="140" y="242"/>
                </a:lnTo>
                <a:lnTo>
                  <a:pt x="142" y="243"/>
                </a:lnTo>
                <a:lnTo>
                  <a:pt x="144" y="244"/>
                </a:lnTo>
                <a:lnTo>
                  <a:pt x="146" y="245"/>
                </a:lnTo>
                <a:lnTo>
                  <a:pt x="148" y="247"/>
                </a:lnTo>
                <a:lnTo>
                  <a:pt x="150" y="248"/>
                </a:lnTo>
                <a:lnTo>
                  <a:pt x="152" y="249"/>
                </a:lnTo>
                <a:lnTo>
                  <a:pt x="154" y="250"/>
                </a:lnTo>
                <a:lnTo>
                  <a:pt x="156" y="250"/>
                </a:lnTo>
                <a:lnTo>
                  <a:pt x="158" y="251"/>
                </a:lnTo>
                <a:lnTo>
                  <a:pt x="160" y="252"/>
                </a:lnTo>
                <a:lnTo>
                  <a:pt x="162" y="253"/>
                </a:lnTo>
                <a:lnTo>
                  <a:pt x="164" y="254"/>
                </a:lnTo>
                <a:lnTo>
                  <a:pt x="166" y="254"/>
                </a:lnTo>
                <a:lnTo>
                  <a:pt x="168" y="255"/>
                </a:lnTo>
                <a:lnTo>
                  <a:pt x="170" y="255"/>
                </a:lnTo>
                <a:lnTo>
                  <a:pt x="172" y="256"/>
                </a:lnTo>
                <a:lnTo>
                  <a:pt x="174" y="256"/>
                </a:lnTo>
                <a:lnTo>
                  <a:pt x="176" y="256"/>
                </a:lnTo>
                <a:lnTo>
                  <a:pt x="178" y="257"/>
                </a:lnTo>
                <a:lnTo>
                  <a:pt x="180" y="257"/>
                </a:lnTo>
                <a:lnTo>
                  <a:pt x="182" y="257"/>
                </a:lnTo>
                <a:lnTo>
                  <a:pt x="184" y="257"/>
                </a:lnTo>
                <a:lnTo>
                  <a:pt x="186" y="257"/>
                </a:lnTo>
                <a:lnTo>
                  <a:pt x="188" y="257"/>
                </a:lnTo>
                <a:lnTo>
                  <a:pt x="190" y="257"/>
                </a:lnTo>
                <a:lnTo>
                  <a:pt x="192" y="257"/>
                </a:lnTo>
                <a:lnTo>
                  <a:pt x="194" y="257"/>
                </a:lnTo>
                <a:lnTo>
                  <a:pt x="196" y="256"/>
                </a:lnTo>
                <a:lnTo>
                  <a:pt x="198" y="256"/>
                </a:lnTo>
                <a:lnTo>
                  <a:pt x="200" y="256"/>
                </a:lnTo>
                <a:lnTo>
                  <a:pt x="202" y="255"/>
                </a:lnTo>
                <a:lnTo>
                  <a:pt x="204" y="255"/>
                </a:lnTo>
                <a:lnTo>
                  <a:pt x="206" y="254"/>
                </a:lnTo>
                <a:lnTo>
                  <a:pt x="208" y="253"/>
                </a:lnTo>
                <a:lnTo>
                  <a:pt x="210" y="253"/>
                </a:lnTo>
                <a:lnTo>
                  <a:pt x="212" y="252"/>
                </a:lnTo>
                <a:lnTo>
                  <a:pt x="214" y="251"/>
                </a:lnTo>
                <a:lnTo>
                  <a:pt x="216" y="250"/>
                </a:lnTo>
                <a:lnTo>
                  <a:pt x="218" y="249"/>
                </a:lnTo>
                <a:lnTo>
                  <a:pt x="220" y="248"/>
                </a:lnTo>
                <a:lnTo>
                  <a:pt x="222" y="247"/>
                </a:lnTo>
                <a:lnTo>
                  <a:pt x="224" y="246"/>
                </a:lnTo>
                <a:lnTo>
                  <a:pt x="226" y="245"/>
                </a:lnTo>
                <a:lnTo>
                  <a:pt x="228" y="244"/>
                </a:lnTo>
                <a:lnTo>
                  <a:pt x="230" y="243"/>
                </a:lnTo>
                <a:lnTo>
                  <a:pt x="232" y="241"/>
                </a:lnTo>
                <a:lnTo>
                  <a:pt x="234" y="240"/>
                </a:lnTo>
                <a:lnTo>
                  <a:pt x="236" y="239"/>
                </a:lnTo>
                <a:lnTo>
                  <a:pt x="238" y="237"/>
                </a:lnTo>
                <a:lnTo>
                  <a:pt x="240" y="236"/>
                </a:lnTo>
                <a:lnTo>
                  <a:pt x="242" y="234"/>
                </a:lnTo>
                <a:lnTo>
                  <a:pt x="244" y="232"/>
                </a:lnTo>
                <a:lnTo>
                  <a:pt x="246" y="230"/>
                </a:lnTo>
                <a:lnTo>
                  <a:pt x="248" y="229"/>
                </a:lnTo>
                <a:lnTo>
                  <a:pt x="250" y="227"/>
                </a:lnTo>
                <a:lnTo>
                  <a:pt x="252" y="225"/>
                </a:lnTo>
                <a:lnTo>
                  <a:pt x="254" y="223"/>
                </a:lnTo>
                <a:lnTo>
                  <a:pt x="256" y="221"/>
                </a:lnTo>
                <a:lnTo>
                  <a:pt x="258" y="219"/>
                </a:lnTo>
                <a:lnTo>
                  <a:pt x="260" y="217"/>
                </a:lnTo>
                <a:lnTo>
                  <a:pt x="262" y="215"/>
                </a:lnTo>
                <a:lnTo>
                  <a:pt x="264" y="212"/>
                </a:lnTo>
                <a:lnTo>
                  <a:pt x="266" y="210"/>
                </a:lnTo>
                <a:lnTo>
                  <a:pt x="268" y="208"/>
                </a:lnTo>
                <a:lnTo>
                  <a:pt x="270" y="205"/>
                </a:lnTo>
                <a:lnTo>
                  <a:pt x="272" y="203"/>
                </a:lnTo>
                <a:lnTo>
                  <a:pt x="274" y="200"/>
                </a:lnTo>
                <a:lnTo>
                  <a:pt x="276" y="197"/>
                </a:lnTo>
                <a:lnTo>
                  <a:pt x="278" y="195"/>
                </a:lnTo>
                <a:lnTo>
                  <a:pt x="280" y="192"/>
                </a:lnTo>
                <a:lnTo>
                  <a:pt x="282" y="189"/>
                </a:lnTo>
                <a:lnTo>
                  <a:pt x="284" y="186"/>
                </a:lnTo>
                <a:lnTo>
                  <a:pt x="286" y="184"/>
                </a:lnTo>
                <a:lnTo>
                  <a:pt x="288" y="181"/>
                </a:lnTo>
                <a:lnTo>
                  <a:pt x="290" y="178"/>
                </a:lnTo>
                <a:lnTo>
                  <a:pt x="292" y="174"/>
                </a:lnTo>
                <a:lnTo>
                  <a:pt x="294" y="171"/>
                </a:lnTo>
                <a:lnTo>
                  <a:pt x="296" y="168"/>
                </a:lnTo>
                <a:lnTo>
                  <a:pt x="298" y="165"/>
                </a:lnTo>
                <a:lnTo>
                  <a:pt x="300" y="162"/>
                </a:lnTo>
                <a:lnTo>
                  <a:pt x="302" y="158"/>
                </a:lnTo>
                <a:lnTo>
                  <a:pt x="304" y="155"/>
                </a:lnTo>
                <a:lnTo>
                  <a:pt x="306" y="151"/>
                </a:lnTo>
                <a:lnTo>
                  <a:pt x="308" y="148"/>
                </a:lnTo>
                <a:lnTo>
                  <a:pt x="310" y="144"/>
                </a:lnTo>
                <a:lnTo>
                  <a:pt x="312" y="140"/>
                </a:lnTo>
                <a:lnTo>
                  <a:pt x="314" y="137"/>
                </a:lnTo>
                <a:lnTo>
                  <a:pt x="316" y="133"/>
                </a:lnTo>
                <a:lnTo>
                  <a:pt x="318" y="129"/>
                </a:lnTo>
                <a:lnTo>
                  <a:pt x="320" y="125"/>
                </a:lnTo>
                <a:lnTo>
                  <a:pt x="322" y="121"/>
                </a:lnTo>
                <a:lnTo>
                  <a:pt x="324" y="117"/>
                </a:lnTo>
                <a:lnTo>
                  <a:pt x="326" y="113"/>
                </a:lnTo>
                <a:lnTo>
                  <a:pt x="328" y="109"/>
                </a:lnTo>
                <a:lnTo>
                  <a:pt x="330" y="105"/>
                </a:lnTo>
                <a:lnTo>
                  <a:pt x="332" y="101"/>
                </a:lnTo>
                <a:lnTo>
                  <a:pt x="334" y="96"/>
                </a:lnTo>
                <a:lnTo>
                  <a:pt x="336" y="92"/>
                </a:lnTo>
                <a:lnTo>
                  <a:pt x="338" y="87"/>
                </a:lnTo>
                <a:lnTo>
                  <a:pt x="340" y="83"/>
                </a:lnTo>
                <a:lnTo>
                  <a:pt x="342" y="78"/>
                </a:lnTo>
                <a:lnTo>
                  <a:pt x="344" y="74"/>
                </a:lnTo>
                <a:lnTo>
                  <a:pt x="346" y="69"/>
                </a:lnTo>
                <a:lnTo>
                  <a:pt x="348" y="64"/>
                </a:lnTo>
                <a:lnTo>
                  <a:pt x="350" y="60"/>
                </a:lnTo>
                <a:lnTo>
                  <a:pt x="352" y="55"/>
                </a:lnTo>
                <a:lnTo>
                  <a:pt x="354" y="50"/>
                </a:lnTo>
                <a:lnTo>
                  <a:pt x="356" y="45"/>
                </a:lnTo>
                <a:lnTo>
                  <a:pt x="358" y="40"/>
                </a:lnTo>
                <a:lnTo>
                  <a:pt x="360" y="35"/>
                </a:lnTo>
                <a:lnTo>
                  <a:pt x="362" y="30"/>
                </a:lnTo>
                <a:lnTo>
                  <a:pt x="364" y="24"/>
                </a:lnTo>
                <a:lnTo>
                  <a:pt x="366" y="19"/>
                </a:lnTo>
                <a:lnTo>
                  <a:pt x="368" y="14"/>
                </a:lnTo>
                <a:lnTo>
                  <a:pt x="370" y="9"/>
                </a:lnTo>
                <a:lnTo>
                  <a:pt x="372" y="3"/>
                </a:lnTo>
                <a:lnTo>
                  <a:pt x="37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369" name="TextBox 75"/>
          <p:cNvSpPr txBox="1">
            <a:spLocks noChangeArrowheads="1"/>
          </p:cNvSpPr>
          <p:nvPr/>
        </p:nvSpPr>
        <p:spPr bwMode="auto">
          <a:xfrm>
            <a:off x="1524003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3"/>
              </a:rPr>
              <a:t>www.BCMath.ca</a:t>
            </a:r>
            <a:r>
              <a:rPr lang="en-CA" sz="100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578" y="4115234"/>
            <a:ext cx="109535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200" dirty="0"/>
              <a:t>Note: Any number outside of the absolute value sign will be performed afterwards</a:t>
            </a:r>
          </a:p>
        </p:txBody>
      </p:sp>
      <p:graphicFrame>
        <p:nvGraphicFramePr>
          <p:cNvPr id="8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917419"/>
              </p:ext>
            </p:extLst>
          </p:nvPr>
        </p:nvGraphicFramePr>
        <p:xfrm>
          <a:off x="1795906" y="4516920"/>
          <a:ext cx="16097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669" imgH="355446" progId="Equation.DSMT4">
                  <p:embed/>
                </p:oleObj>
              </mc:Choice>
              <mc:Fallback>
                <p:oleObj name="Equation" r:id="rId4" imgW="761669" imgH="355446" progId="Equation.DSMT4">
                  <p:embed/>
                  <p:pic>
                    <p:nvPicPr>
                      <p:cNvPr id="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906" y="4516920"/>
                        <a:ext cx="160972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657720"/>
              </p:ext>
            </p:extLst>
          </p:nvPr>
        </p:nvGraphicFramePr>
        <p:xfrm>
          <a:off x="5024881" y="4459767"/>
          <a:ext cx="17319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669" imgH="355446" progId="Equation.DSMT4">
                  <p:embed/>
                </p:oleObj>
              </mc:Choice>
              <mc:Fallback>
                <p:oleObj name="Equation" r:id="rId6" imgW="761669" imgH="355446" progId="Equation.DSMT4">
                  <p:embed/>
                  <p:pic>
                    <p:nvPicPr>
                      <p:cNvPr id="8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881" y="4459767"/>
                        <a:ext cx="1731963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416366" y="5537680"/>
            <a:ext cx="4140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latin typeface="+mj-lt"/>
              </a:rPr>
              <a:t>First take the abs of the parabola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6842" y="5940905"/>
            <a:ext cx="4232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latin typeface="+mj-lt"/>
              </a:rPr>
              <a:t>Then shift the graph 4 units down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35966" y="5547205"/>
            <a:ext cx="42021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latin typeface="+mj-lt"/>
              </a:rPr>
              <a:t>First shift the graph 4 units down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826441" y="5950430"/>
            <a:ext cx="41719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latin typeface="+mj-lt"/>
              </a:rPr>
              <a:t>Then take the abs of the parabola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21325"/>
              </p:ext>
            </p:extLst>
          </p:nvPr>
        </p:nvGraphicFramePr>
        <p:xfrm>
          <a:off x="3637124" y="504206"/>
          <a:ext cx="2153330" cy="66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279360" progId="Equation.DSMT4">
                  <p:embed/>
                </p:oleObj>
              </mc:Choice>
              <mc:Fallback>
                <p:oleObj name="Equation" r:id="rId8" imgW="90144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37124" y="504206"/>
                        <a:ext cx="2153330" cy="66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202252" y="1789163"/>
            <a:ext cx="6470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Find the x-intercept</a:t>
            </a:r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78771"/>
              </p:ext>
            </p:extLst>
          </p:nvPr>
        </p:nvGraphicFramePr>
        <p:xfrm>
          <a:off x="9618873" y="890390"/>
          <a:ext cx="20018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8080" imgH="203040" progId="Equation.DSMT4">
                  <p:embed/>
                </p:oleObj>
              </mc:Choice>
              <mc:Fallback>
                <p:oleObj name="Equation" r:id="rId10" imgW="838080" imgH="203040" progId="Equation.DSMT4">
                  <p:embed/>
                  <p:pic>
                    <p:nvPicPr>
                      <p:cNvPr id="91" name="Object 9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18873" y="890390"/>
                        <a:ext cx="2001837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178468"/>
              </p:ext>
            </p:extLst>
          </p:nvPr>
        </p:nvGraphicFramePr>
        <p:xfrm>
          <a:off x="10304037" y="1325069"/>
          <a:ext cx="1425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880" imgH="203040" progId="Equation.DSMT4">
                  <p:embed/>
                </p:oleObj>
              </mc:Choice>
              <mc:Fallback>
                <p:oleObj name="Equation" r:id="rId12" imgW="596880" imgH="203040" progId="Equation.DSMT4">
                  <p:embed/>
                  <p:pic>
                    <p:nvPicPr>
                      <p:cNvPr id="92" name="Object 9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04037" y="1325069"/>
                        <a:ext cx="14255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01499"/>
              </p:ext>
            </p:extLst>
          </p:nvPr>
        </p:nvGraphicFramePr>
        <p:xfrm>
          <a:off x="10714162" y="1743529"/>
          <a:ext cx="971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80" imgH="203040" progId="Equation.DSMT4">
                  <p:embed/>
                </p:oleObj>
              </mc:Choice>
              <mc:Fallback>
                <p:oleObj name="Equation" r:id="rId14" imgW="406080" imgH="203040" progId="Equation.DSMT4">
                  <p:embed/>
                  <p:pic>
                    <p:nvPicPr>
                      <p:cNvPr id="93" name="Object 9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714162" y="1743529"/>
                        <a:ext cx="97155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326165"/>
              </p:ext>
            </p:extLst>
          </p:nvPr>
        </p:nvGraphicFramePr>
        <p:xfrm>
          <a:off x="10258872" y="2185633"/>
          <a:ext cx="13350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58720" imgH="228600" progId="Equation.DSMT4">
                  <p:embed/>
                </p:oleObj>
              </mc:Choice>
              <mc:Fallback>
                <p:oleObj name="Equation" r:id="rId16" imgW="558720" imgH="22860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258872" y="2185633"/>
                        <a:ext cx="1335088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5131242" y="2172517"/>
            <a:ext cx="6470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There are 3 parts to the piece wise function</a:t>
            </a:r>
          </a:p>
        </p:txBody>
      </p:sp>
      <p:graphicFrame>
        <p:nvGraphicFramePr>
          <p:cNvPr id="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024714"/>
              </p:ext>
            </p:extLst>
          </p:nvPr>
        </p:nvGraphicFramePr>
        <p:xfrm>
          <a:off x="5068197" y="2586038"/>
          <a:ext cx="44450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47840" imgH="774360" progId="Equation.DSMT4">
                  <p:embed/>
                </p:oleObj>
              </mc:Choice>
              <mc:Fallback>
                <p:oleObj name="Equation" r:id="rId18" imgW="2247840" imgH="774360" progId="Equation.DSMT4">
                  <p:embed/>
                  <p:pic>
                    <p:nvPicPr>
                      <p:cNvPr id="9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197" y="2586038"/>
                        <a:ext cx="4445000" cy="1530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9602771" y="2655044"/>
            <a:ext cx="611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Left</a:t>
            </a:r>
          </a:p>
        </p:txBody>
      </p:sp>
      <p:graphicFrame>
        <p:nvGraphicFramePr>
          <p:cNvPr id="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762192"/>
              </p:ext>
            </p:extLst>
          </p:nvPr>
        </p:nvGraphicFramePr>
        <p:xfrm>
          <a:off x="8095876" y="3111723"/>
          <a:ext cx="18843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52200" imgH="241200" progId="Equation.DSMT4">
                  <p:embed/>
                </p:oleObj>
              </mc:Choice>
              <mc:Fallback>
                <p:oleObj name="Equation" r:id="rId20" imgW="952200" imgH="241200" progId="Equation.DSMT4">
                  <p:embed/>
                  <p:pic>
                    <p:nvPicPr>
                      <p:cNvPr id="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5876" y="3111723"/>
                        <a:ext cx="1884362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9980240" y="3154813"/>
            <a:ext cx="9412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Middle</a:t>
            </a:r>
          </a:p>
        </p:txBody>
      </p:sp>
      <p:graphicFrame>
        <p:nvGraphicFramePr>
          <p:cNvPr id="1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191624"/>
              </p:ext>
            </p:extLst>
          </p:nvPr>
        </p:nvGraphicFramePr>
        <p:xfrm>
          <a:off x="8322302" y="3628864"/>
          <a:ext cx="9810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95000" imgH="241200" progId="Equation.DSMT4">
                  <p:embed/>
                </p:oleObj>
              </mc:Choice>
              <mc:Fallback>
                <p:oleObj name="Equation" r:id="rId22" imgW="495000" imgH="241200" progId="Equation.DSMT4">
                  <p:embed/>
                  <p:pic>
                    <p:nvPicPr>
                      <p:cNvPr id="10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2302" y="3628864"/>
                        <a:ext cx="981075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9397304" y="3694534"/>
            <a:ext cx="784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Right</a:t>
            </a:r>
          </a:p>
        </p:txBody>
      </p:sp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925730"/>
              </p:ext>
            </p:extLst>
          </p:nvPr>
        </p:nvGraphicFramePr>
        <p:xfrm>
          <a:off x="6496618" y="2706416"/>
          <a:ext cx="1210877" cy="412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96880" imgH="203040" progId="Equation.DSMT4">
                  <p:embed/>
                </p:oleObj>
              </mc:Choice>
              <mc:Fallback>
                <p:oleObj name="Equation" r:id="rId24" imgW="596880" imgH="203040" progId="Equation.DSMT4">
                  <p:embed/>
                  <p:pic>
                    <p:nvPicPr>
                      <p:cNvPr id="102" name="Object 10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96618" y="2706416"/>
                        <a:ext cx="1210877" cy="412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35090"/>
              </p:ext>
            </p:extLst>
          </p:nvPr>
        </p:nvGraphicFramePr>
        <p:xfrm>
          <a:off x="6557524" y="3170083"/>
          <a:ext cx="1210877" cy="412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96880" imgH="203040" progId="Equation.DSMT4">
                  <p:embed/>
                </p:oleObj>
              </mc:Choice>
              <mc:Fallback>
                <p:oleObj name="Equation" r:id="rId26" imgW="596880" imgH="203040" progId="Equation.DSMT4">
                  <p:embed/>
                  <p:pic>
                    <p:nvPicPr>
                      <p:cNvPr id="103" name="Object 102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557524" y="3170083"/>
                        <a:ext cx="1210877" cy="412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491137"/>
              </p:ext>
            </p:extLst>
          </p:nvPr>
        </p:nvGraphicFramePr>
        <p:xfrm>
          <a:off x="6618430" y="3660254"/>
          <a:ext cx="1210877" cy="412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96880" imgH="203040" progId="Equation.DSMT4">
                  <p:embed/>
                </p:oleObj>
              </mc:Choice>
              <mc:Fallback>
                <p:oleObj name="Equation" r:id="rId28" imgW="596880" imgH="203040" progId="Equation.DSMT4">
                  <p:embed/>
                  <p:pic>
                    <p:nvPicPr>
                      <p:cNvPr id="104" name="Object 10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618430" y="3660254"/>
                        <a:ext cx="1210877" cy="412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069767"/>
              </p:ext>
            </p:extLst>
          </p:nvPr>
        </p:nvGraphicFramePr>
        <p:xfrm>
          <a:off x="6189306" y="3134894"/>
          <a:ext cx="172678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60240" imgH="253800" progId="Equation.DSMT4">
                  <p:embed/>
                </p:oleObj>
              </mc:Choice>
              <mc:Fallback>
                <p:oleObj name="Equation" r:id="rId29" imgW="660240" imgH="253800" progId="Equation.DSMT4">
                  <p:embed/>
                  <p:pic>
                    <p:nvPicPr>
                      <p:cNvPr id="105" name="Object 104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189306" y="3134894"/>
                        <a:ext cx="1726782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4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252" grpId="0" animBg="1"/>
      <p:bldP spid="77" grpId="0" animBg="1"/>
      <p:bldP spid="88" grpId="0" animBg="1"/>
      <p:bldP spid="253" grpId="0" animBg="1"/>
      <p:bldP spid="3" grpId="0"/>
      <p:bldP spid="84" grpId="0"/>
      <p:bldP spid="85" grpId="0"/>
      <p:bldP spid="86" grpId="0"/>
      <p:bldP spid="87" grpId="0"/>
      <p:bldP spid="90" grpId="0"/>
      <p:bldP spid="95" grpId="0"/>
      <p:bldP spid="97" grpId="0"/>
      <p:bldP spid="99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E951-C259-4EBB-9658-FB8D6B41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39762"/>
          </a:xfrm>
        </p:spPr>
        <p:txBody>
          <a:bodyPr/>
          <a:lstStyle/>
          <a:p>
            <a:r>
              <a:rPr lang="en-CA" dirty="0"/>
              <a:t>iii) What is a Piece Wise Function: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17087-0AEC-47B1-8074-38829F06BC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6308" y="914400"/>
            <a:ext cx="10425545" cy="1476834"/>
          </a:xfrm>
        </p:spPr>
        <p:txBody>
          <a:bodyPr/>
          <a:lstStyle/>
          <a:p>
            <a:r>
              <a:rPr lang="en-CA" dirty="0"/>
              <a:t>A piece wise function splits the domain into several domains</a:t>
            </a:r>
          </a:p>
          <a:p>
            <a:r>
              <a:rPr lang="en-CA" dirty="0"/>
              <a:t>Each domain can have a different function</a:t>
            </a:r>
          </a:p>
          <a:p>
            <a:pPr marL="0" indent="0">
              <a:buNone/>
            </a:pPr>
            <a:r>
              <a:rPr lang="en-CA" dirty="0"/>
              <a:t>Ex: Graph the following piece wise function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139A635-8B8E-4DE5-942D-27690588D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68130"/>
              </p:ext>
            </p:extLst>
          </p:nvPr>
        </p:nvGraphicFramePr>
        <p:xfrm>
          <a:off x="162350" y="2595245"/>
          <a:ext cx="201295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1143000" progId="Equation.DSMT4">
                  <p:embed/>
                </p:oleObj>
              </mc:Choice>
              <mc:Fallback>
                <p:oleObj name="Equation" r:id="rId3" imgW="749160" imgH="11430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139A635-8B8E-4DE5-942D-27690588D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350" y="2595245"/>
                        <a:ext cx="2012950" cy="307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2984811-0034-40C3-9968-B656159ECF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742808"/>
              </p:ext>
            </p:extLst>
          </p:nvPr>
        </p:nvGraphicFramePr>
        <p:xfrm>
          <a:off x="2283343" y="2584299"/>
          <a:ext cx="14335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0" imgH="203040" progId="Equation.DSMT4">
                  <p:embed/>
                </p:oleObj>
              </mc:Choice>
              <mc:Fallback>
                <p:oleObj name="Equation" r:id="rId5" imgW="53316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2984811-0034-40C3-9968-B656159ECF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3343" y="2584299"/>
                        <a:ext cx="1433512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4">
            <a:extLst>
              <a:ext uri="{FF2B5EF4-FFF2-40B4-BE49-F238E27FC236}">
                <a16:creationId xmlns:a16="http://schemas.microsoft.com/office/drawing/2014/main" id="{F71B4825-B29C-4FDE-871D-04038856D0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53114" y="2434055"/>
            <a:ext cx="3884613" cy="3865562"/>
            <a:chOff x="-192" y="1075"/>
            <a:chExt cx="2712" cy="2698"/>
          </a:xfrm>
        </p:grpSpPr>
        <p:sp>
          <p:nvSpPr>
            <p:cNvPr id="7" name="AutoShape 13">
              <a:extLst>
                <a:ext uri="{FF2B5EF4-FFF2-40B4-BE49-F238E27FC236}">
                  <a16:creationId xmlns:a16="http://schemas.microsoft.com/office/drawing/2014/main" id="{1CD854ED-3BE6-46E6-962A-FF2E042695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92" y="1080"/>
              <a:ext cx="2712" cy="2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38A2A781-3AD2-4243-AF3D-6D289F9E8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1085"/>
              <a:ext cx="2706" cy="2683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AD20D73D-4F7E-4AA0-889A-2FF704188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DD9DBFF9-D9AE-48A5-9BDD-FEB874F89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8">
              <a:extLst>
                <a:ext uri="{FF2B5EF4-FFF2-40B4-BE49-F238E27FC236}">
                  <a16:creationId xmlns:a16="http://schemas.microsoft.com/office/drawing/2014/main" id="{88A9563A-EB01-432C-B66F-82A972320B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9">
              <a:extLst>
                <a:ext uri="{FF2B5EF4-FFF2-40B4-BE49-F238E27FC236}">
                  <a16:creationId xmlns:a16="http://schemas.microsoft.com/office/drawing/2014/main" id="{C4A2F796-DB3A-4078-9AF1-4002680DF8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F3757D47-96ED-4952-982C-0B0CC567E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0C2EA89F-F1BB-45AE-B3D9-50C3F283B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22">
              <a:extLst>
                <a:ext uri="{FF2B5EF4-FFF2-40B4-BE49-F238E27FC236}">
                  <a16:creationId xmlns:a16="http://schemas.microsoft.com/office/drawing/2014/main" id="{1B2E4EF1-FE6A-402D-BF43-F11E2FF35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2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23">
              <a:extLst>
                <a:ext uri="{FF2B5EF4-FFF2-40B4-BE49-F238E27FC236}">
                  <a16:creationId xmlns:a16="http://schemas.microsoft.com/office/drawing/2014/main" id="{A40E31C5-B514-41C4-B434-781A3CDDA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5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24">
              <a:extLst>
                <a:ext uri="{FF2B5EF4-FFF2-40B4-BE49-F238E27FC236}">
                  <a16:creationId xmlns:a16="http://schemas.microsoft.com/office/drawing/2014/main" id="{E173E02E-C777-4010-A26A-6A8DF914C7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8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25">
              <a:extLst>
                <a:ext uri="{FF2B5EF4-FFF2-40B4-BE49-F238E27FC236}">
                  <a16:creationId xmlns:a16="http://schemas.microsoft.com/office/drawing/2014/main" id="{3900C6DC-90E5-4188-A021-7FAF82874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1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26">
              <a:extLst>
                <a:ext uri="{FF2B5EF4-FFF2-40B4-BE49-F238E27FC236}">
                  <a16:creationId xmlns:a16="http://schemas.microsoft.com/office/drawing/2014/main" id="{6FE9C12A-975B-4BB2-984A-A12486BD4D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5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7">
              <a:extLst>
                <a:ext uri="{FF2B5EF4-FFF2-40B4-BE49-F238E27FC236}">
                  <a16:creationId xmlns:a16="http://schemas.microsoft.com/office/drawing/2014/main" id="{6C3A6129-4D98-4A56-9C5B-D8D47746A1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7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8">
              <a:extLst>
                <a:ext uri="{FF2B5EF4-FFF2-40B4-BE49-F238E27FC236}">
                  <a16:creationId xmlns:a16="http://schemas.microsoft.com/office/drawing/2014/main" id="{36BB17C3-82A1-424A-9CFA-64A6B5A8FC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9">
              <a:extLst>
                <a:ext uri="{FF2B5EF4-FFF2-40B4-BE49-F238E27FC236}">
                  <a16:creationId xmlns:a16="http://schemas.microsoft.com/office/drawing/2014/main" id="{7C5FC2A3-DE5F-489F-B466-37E6257C6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7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30">
              <a:extLst>
                <a:ext uri="{FF2B5EF4-FFF2-40B4-BE49-F238E27FC236}">
                  <a16:creationId xmlns:a16="http://schemas.microsoft.com/office/drawing/2014/main" id="{9CB56D68-0A47-4589-B8C9-8E094108B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31">
              <a:extLst>
                <a:ext uri="{FF2B5EF4-FFF2-40B4-BE49-F238E27FC236}">
                  <a16:creationId xmlns:a16="http://schemas.microsoft.com/office/drawing/2014/main" id="{0462055E-7253-40BC-B695-5E777DEB8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3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32">
              <a:extLst>
                <a:ext uri="{FF2B5EF4-FFF2-40B4-BE49-F238E27FC236}">
                  <a16:creationId xmlns:a16="http://schemas.microsoft.com/office/drawing/2014/main" id="{6584EA99-8BDD-471B-B652-5316626F5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0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33">
              <a:extLst>
                <a:ext uri="{FF2B5EF4-FFF2-40B4-BE49-F238E27FC236}">
                  <a16:creationId xmlns:a16="http://schemas.microsoft.com/office/drawing/2014/main" id="{958E7D00-8F8E-4D2B-82B7-5F859C2BF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2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34">
              <a:extLst>
                <a:ext uri="{FF2B5EF4-FFF2-40B4-BE49-F238E27FC236}">
                  <a16:creationId xmlns:a16="http://schemas.microsoft.com/office/drawing/2014/main" id="{5EF754D4-3C5D-4CDF-B5B3-15A8C7AFC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6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35">
              <a:extLst>
                <a:ext uri="{FF2B5EF4-FFF2-40B4-BE49-F238E27FC236}">
                  <a16:creationId xmlns:a16="http://schemas.microsoft.com/office/drawing/2014/main" id="{8B982115-E8F1-4845-8700-64A992088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9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D7219716-7416-4401-813A-95EB926D4D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5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45892CF5-9A79-4959-AFAD-C80DC716DA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8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08969C58-2651-4612-B87A-5ACA82639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3537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7DE44395-78FE-48CE-9954-3A0F939F2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3542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40">
              <a:extLst>
                <a:ext uri="{FF2B5EF4-FFF2-40B4-BE49-F238E27FC236}">
                  <a16:creationId xmlns:a16="http://schemas.microsoft.com/office/drawing/2014/main" id="{5101D205-23D4-4524-833C-2FAE87AC0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3312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41">
              <a:extLst>
                <a:ext uri="{FF2B5EF4-FFF2-40B4-BE49-F238E27FC236}">
                  <a16:creationId xmlns:a16="http://schemas.microsoft.com/office/drawing/2014/main" id="{4A9FF731-6235-4287-BE51-C4C66B84A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3317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42">
              <a:extLst>
                <a:ext uri="{FF2B5EF4-FFF2-40B4-BE49-F238E27FC236}">
                  <a16:creationId xmlns:a16="http://schemas.microsoft.com/office/drawing/2014/main" id="{1B991EF1-A05B-4F9E-BAA4-27507B778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3091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43">
              <a:extLst>
                <a:ext uri="{FF2B5EF4-FFF2-40B4-BE49-F238E27FC236}">
                  <a16:creationId xmlns:a16="http://schemas.microsoft.com/office/drawing/2014/main" id="{0DAF169B-45F8-41B5-A590-412394BCE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3096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93D991A5-7FE7-4078-B8D5-520EB3BCE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2865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45">
              <a:extLst>
                <a:ext uri="{FF2B5EF4-FFF2-40B4-BE49-F238E27FC236}">
                  <a16:creationId xmlns:a16="http://schemas.microsoft.com/office/drawing/2014/main" id="{9E183BB7-1A89-4269-9690-7A0A35B95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2870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46">
              <a:extLst>
                <a:ext uri="{FF2B5EF4-FFF2-40B4-BE49-F238E27FC236}">
                  <a16:creationId xmlns:a16="http://schemas.microsoft.com/office/drawing/2014/main" id="{6D6BFA42-6273-40E5-8B2B-E4EE8BB76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2645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7">
              <a:extLst>
                <a:ext uri="{FF2B5EF4-FFF2-40B4-BE49-F238E27FC236}">
                  <a16:creationId xmlns:a16="http://schemas.microsoft.com/office/drawing/2014/main" id="{5E19163B-B9DE-4C72-A9A7-FFD0997A0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2650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8">
              <a:extLst>
                <a:ext uri="{FF2B5EF4-FFF2-40B4-BE49-F238E27FC236}">
                  <a16:creationId xmlns:a16="http://schemas.microsoft.com/office/drawing/2014/main" id="{B54A00BD-BF93-4941-8777-FA0EC53BB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2198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9">
              <a:extLst>
                <a:ext uri="{FF2B5EF4-FFF2-40B4-BE49-F238E27FC236}">
                  <a16:creationId xmlns:a16="http://schemas.microsoft.com/office/drawing/2014/main" id="{7E084BEF-62A6-4371-A5E4-206F9194D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2203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50">
              <a:extLst>
                <a:ext uri="{FF2B5EF4-FFF2-40B4-BE49-F238E27FC236}">
                  <a16:creationId xmlns:a16="http://schemas.microsoft.com/office/drawing/2014/main" id="{E6EDBD91-C358-4F11-86BA-ACADEFD90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1978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076A3EE5-9432-4232-AACC-1E3B0AD80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1983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52">
              <a:extLst>
                <a:ext uri="{FF2B5EF4-FFF2-40B4-BE49-F238E27FC236}">
                  <a16:creationId xmlns:a16="http://schemas.microsoft.com/office/drawing/2014/main" id="{03FE37CA-6D55-45B8-ABE4-AC73C3451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1752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53">
              <a:extLst>
                <a:ext uri="{FF2B5EF4-FFF2-40B4-BE49-F238E27FC236}">
                  <a16:creationId xmlns:a16="http://schemas.microsoft.com/office/drawing/2014/main" id="{BFA1D849-FF94-45C1-A3DD-60DA79465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1757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54">
              <a:extLst>
                <a:ext uri="{FF2B5EF4-FFF2-40B4-BE49-F238E27FC236}">
                  <a16:creationId xmlns:a16="http://schemas.microsoft.com/office/drawing/2014/main" id="{AFD2CA37-7FDC-462F-8BF8-4D049D874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1531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55">
              <a:extLst>
                <a:ext uri="{FF2B5EF4-FFF2-40B4-BE49-F238E27FC236}">
                  <a16:creationId xmlns:a16="http://schemas.microsoft.com/office/drawing/2014/main" id="{41148F1E-90BE-4CCA-A7ED-101FBE614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1536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56">
              <a:extLst>
                <a:ext uri="{FF2B5EF4-FFF2-40B4-BE49-F238E27FC236}">
                  <a16:creationId xmlns:a16="http://schemas.microsoft.com/office/drawing/2014/main" id="{3AA2478B-39DA-4AA4-AADA-FB49E69CB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1306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7">
              <a:extLst>
                <a:ext uri="{FF2B5EF4-FFF2-40B4-BE49-F238E27FC236}">
                  <a16:creationId xmlns:a16="http://schemas.microsoft.com/office/drawing/2014/main" id="{A2BD4E96-0E0D-46AD-8110-1235E8549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1311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58">
              <a:extLst>
                <a:ext uri="{FF2B5EF4-FFF2-40B4-BE49-F238E27FC236}">
                  <a16:creationId xmlns:a16="http://schemas.microsoft.com/office/drawing/2014/main" id="{2CB76B02-9C78-418B-AAB5-275A93107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2414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59">
              <a:extLst>
                <a:ext uri="{FF2B5EF4-FFF2-40B4-BE49-F238E27FC236}">
                  <a16:creationId xmlns:a16="http://schemas.microsoft.com/office/drawing/2014/main" id="{7CD28335-728F-4912-A9CE-7ACD24C8E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2419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60">
              <a:extLst>
                <a:ext uri="{FF2B5EF4-FFF2-40B4-BE49-F238E27FC236}">
                  <a16:creationId xmlns:a16="http://schemas.microsoft.com/office/drawing/2014/main" id="{235D3059-5ADD-4FB7-9822-0BEBF2068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2424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61">
              <a:extLst>
                <a:ext uri="{FF2B5EF4-FFF2-40B4-BE49-F238E27FC236}">
                  <a16:creationId xmlns:a16="http://schemas.microsoft.com/office/drawing/2014/main" id="{57030FC4-C8F4-40FC-A941-A99075253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2429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D776C048-78C3-482B-9B71-266B8293F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2264"/>
              <a:ext cx="4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842A37DC-B9DC-4CD3-899B-834A9A542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2379"/>
              <a:ext cx="24" cy="90"/>
            </a:xfrm>
            <a:custGeom>
              <a:avLst/>
              <a:gdLst>
                <a:gd name="T0" fmla="*/ 0 w 24"/>
                <a:gd name="T1" fmla="*/ 0 h 90"/>
                <a:gd name="T2" fmla="*/ 24 w 24"/>
                <a:gd name="T3" fmla="*/ 45 h 90"/>
                <a:gd name="T4" fmla="*/ 0 w 24"/>
                <a:gd name="T5" fmla="*/ 90 h 90"/>
                <a:gd name="T6" fmla="*/ 0 w 24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90"/>
                <a:gd name="T14" fmla="*/ 24 w 24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90">
                  <a:moveTo>
                    <a:pt x="0" y="0"/>
                  </a:moveTo>
                  <a:lnTo>
                    <a:pt x="24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57" name="Line 64">
              <a:extLst>
                <a:ext uri="{FF2B5EF4-FFF2-40B4-BE49-F238E27FC236}">
                  <a16:creationId xmlns:a16="http://schemas.microsoft.com/office/drawing/2014/main" id="{E6BDE48A-FD9C-4735-A2CB-B38336671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65">
              <a:extLst>
                <a:ext uri="{FF2B5EF4-FFF2-40B4-BE49-F238E27FC236}">
                  <a16:creationId xmlns:a16="http://schemas.microsoft.com/office/drawing/2014/main" id="{22B5C745-E0F7-4164-A995-FB8570999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9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66">
              <a:extLst>
                <a:ext uri="{FF2B5EF4-FFF2-40B4-BE49-F238E27FC236}">
                  <a16:creationId xmlns:a16="http://schemas.microsoft.com/office/drawing/2014/main" id="{808E2244-1F5B-4D63-8020-F81DA2839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1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67">
              <a:extLst>
                <a:ext uri="{FF2B5EF4-FFF2-40B4-BE49-F238E27FC236}">
                  <a16:creationId xmlns:a16="http://schemas.microsoft.com/office/drawing/2014/main" id="{247CB0FD-E2F1-4FEE-98E0-BEB225B1C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4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Rectangle 68">
              <a:extLst>
                <a:ext uri="{FF2B5EF4-FFF2-40B4-BE49-F238E27FC236}">
                  <a16:creationId xmlns:a16="http://schemas.microsoft.com/office/drawing/2014/main" id="{502AC8BC-697B-4460-9376-620F3992F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" y="1075"/>
              <a:ext cx="4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2" name="Freeform 69">
              <a:extLst>
                <a:ext uri="{FF2B5EF4-FFF2-40B4-BE49-F238E27FC236}">
                  <a16:creationId xmlns:a16="http://schemas.microsoft.com/office/drawing/2014/main" id="{514943C8-C401-429B-B2E8-1DC075F7E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1090"/>
              <a:ext cx="47" cy="45"/>
            </a:xfrm>
            <a:custGeom>
              <a:avLst/>
              <a:gdLst>
                <a:gd name="T0" fmla="*/ 0 w 47"/>
                <a:gd name="T1" fmla="*/ 45 h 45"/>
                <a:gd name="T2" fmla="*/ 23 w 47"/>
                <a:gd name="T3" fmla="*/ 0 h 45"/>
                <a:gd name="T4" fmla="*/ 47 w 47"/>
                <a:gd name="T5" fmla="*/ 45 h 45"/>
                <a:gd name="T6" fmla="*/ 0 w 47"/>
                <a:gd name="T7" fmla="*/ 45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5"/>
                <a:gd name="T14" fmla="*/ 47 w 47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5">
                  <a:moveTo>
                    <a:pt x="0" y="45"/>
                  </a:moveTo>
                  <a:lnTo>
                    <a:pt x="23" y="0"/>
                  </a:lnTo>
                  <a:lnTo>
                    <a:pt x="47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63" name="Rectangle 70">
              <a:extLst>
                <a:ext uri="{FF2B5EF4-FFF2-40B4-BE49-F238E27FC236}">
                  <a16:creationId xmlns:a16="http://schemas.microsoft.com/office/drawing/2014/main" id="{66E0843A-50B2-482B-98AE-25759BC9C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1085"/>
              <a:ext cx="2706" cy="2683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64" name="Line 71">
              <a:extLst>
                <a:ext uri="{FF2B5EF4-FFF2-40B4-BE49-F238E27FC236}">
                  <a16:creationId xmlns:a16="http://schemas.microsoft.com/office/drawing/2014/main" id="{B7279D7D-8566-414B-96EA-48BC0C5E0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72">
              <a:extLst>
                <a:ext uri="{FF2B5EF4-FFF2-40B4-BE49-F238E27FC236}">
                  <a16:creationId xmlns:a16="http://schemas.microsoft.com/office/drawing/2014/main" id="{65A0A2FD-2258-4237-9E62-026614C5B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" y="2459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6" name="Line 73">
              <a:extLst>
                <a:ext uri="{FF2B5EF4-FFF2-40B4-BE49-F238E27FC236}">
                  <a16:creationId xmlns:a16="http://schemas.microsoft.com/office/drawing/2014/main" id="{6EE06E4F-856C-44E4-823D-4C14D5B2D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74">
              <a:extLst>
                <a:ext uri="{FF2B5EF4-FFF2-40B4-BE49-F238E27FC236}">
                  <a16:creationId xmlns:a16="http://schemas.microsoft.com/office/drawing/2014/main" id="{13A02B21-E19D-466C-8B44-0D2B59F24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" y="2459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68" name="Line 75">
              <a:extLst>
                <a:ext uri="{FF2B5EF4-FFF2-40B4-BE49-F238E27FC236}">
                  <a16:creationId xmlns:a16="http://schemas.microsoft.com/office/drawing/2014/main" id="{D7857660-B049-4BAC-9918-123F24871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76">
              <a:extLst>
                <a:ext uri="{FF2B5EF4-FFF2-40B4-BE49-F238E27FC236}">
                  <a16:creationId xmlns:a16="http://schemas.microsoft.com/office/drawing/2014/main" id="{6C550178-0361-4816-86CC-D461032F8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" y="2459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70" name="Line 77">
              <a:extLst>
                <a:ext uri="{FF2B5EF4-FFF2-40B4-BE49-F238E27FC236}">
                  <a16:creationId xmlns:a16="http://schemas.microsoft.com/office/drawing/2014/main" id="{2999EE60-5748-4BED-B458-8B16EF9F0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78">
              <a:extLst>
                <a:ext uri="{FF2B5EF4-FFF2-40B4-BE49-F238E27FC236}">
                  <a16:creationId xmlns:a16="http://schemas.microsoft.com/office/drawing/2014/main" id="{0C777B04-A1D5-439F-9AA8-5B5B28E6C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459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72" name="Rectangle 79">
              <a:extLst>
                <a:ext uri="{FF2B5EF4-FFF2-40B4-BE49-F238E27FC236}">
                  <a16:creationId xmlns:a16="http://schemas.microsoft.com/office/drawing/2014/main" id="{C8F68F95-18DE-4C5F-B116-9981EDC9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73" name="Line 80">
              <a:extLst>
                <a:ext uri="{FF2B5EF4-FFF2-40B4-BE49-F238E27FC236}">
                  <a16:creationId xmlns:a16="http://schemas.microsoft.com/office/drawing/2014/main" id="{8B90D545-35C1-47EC-BF3F-6F0A1DC2E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Rectangle 81">
              <a:extLst>
                <a:ext uri="{FF2B5EF4-FFF2-40B4-BE49-F238E27FC236}">
                  <a16:creationId xmlns:a16="http://schemas.microsoft.com/office/drawing/2014/main" id="{D6CC37A6-C955-4C62-AAE7-7899A0220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75" name="Line 82">
              <a:extLst>
                <a:ext uri="{FF2B5EF4-FFF2-40B4-BE49-F238E27FC236}">
                  <a16:creationId xmlns:a16="http://schemas.microsoft.com/office/drawing/2014/main" id="{82A61C34-9D2E-4EC8-B288-7B3523ECF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7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83">
              <a:extLst>
                <a:ext uri="{FF2B5EF4-FFF2-40B4-BE49-F238E27FC236}">
                  <a16:creationId xmlns:a16="http://schemas.microsoft.com/office/drawing/2014/main" id="{50613D66-0083-43C2-A622-0BC12FDC1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77" name="Line 84">
              <a:extLst>
                <a:ext uri="{FF2B5EF4-FFF2-40B4-BE49-F238E27FC236}">
                  <a16:creationId xmlns:a16="http://schemas.microsoft.com/office/drawing/2014/main" id="{1E9B07A1-ECF4-4D18-BFB1-27BFFE94F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7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85">
              <a:extLst>
                <a:ext uri="{FF2B5EF4-FFF2-40B4-BE49-F238E27FC236}">
                  <a16:creationId xmlns:a16="http://schemas.microsoft.com/office/drawing/2014/main" id="{80719385-E249-4708-A4AD-F71C178E2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79" name="Line 86">
              <a:extLst>
                <a:ext uri="{FF2B5EF4-FFF2-40B4-BE49-F238E27FC236}">
                  <a16:creationId xmlns:a16="http://schemas.microsoft.com/office/drawing/2014/main" id="{C7C61F6F-BAFA-489E-8863-92E4FA975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Rectangle 87">
              <a:extLst>
                <a:ext uri="{FF2B5EF4-FFF2-40B4-BE49-F238E27FC236}">
                  <a16:creationId xmlns:a16="http://schemas.microsoft.com/office/drawing/2014/main" id="{BF5A5B10-A215-4013-A606-7491152A0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1" name="Line 88">
              <a:extLst>
                <a:ext uri="{FF2B5EF4-FFF2-40B4-BE49-F238E27FC236}">
                  <a16:creationId xmlns:a16="http://schemas.microsoft.com/office/drawing/2014/main" id="{03C6DBF3-D05E-48C0-908F-8409D305E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2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Rectangle 89">
              <a:extLst>
                <a:ext uri="{FF2B5EF4-FFF2-40B4-BE49-F238E27FC236}">
                  <a16:creationId xmlns:a16="http://schemas.microsoft.com/office/drawing/2014/main" id="{67B563CE-8EE3-4F73-BED4-B85F9F59E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83" name="Line 90">
              <a:extLst>
                <a:ext uri="{FF2B5EF4-FFF2-40B4-BE49-F238E27FC236}">
                  <a16:creationId xmlns:a16="http://schemas.microsoft.com/office/drawing/2014/main" id="{BF8A256E-599C-4766-AD1A-9A37D201A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9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Rectangle 91">
              <a:extLst>
                <a:ext uri="{FF2B5EF4-FFF2-40B4-BE49-F238E27FC236}">
                  <a16:creationId xmlns:a16="http://schemas.microsoft.com/office/drawing/2014/main" id="{AA091287-268A-4C1A-AE35-AD1F72633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5" name="Line 92">
              <a:extLst>
                <a:ext uri="{FF2B5EF4-FFF2-40B4-BE49-F238E27FC236}">
                  <a16:creationId xmlns:a16="http://schemas.microsoft.com/office/drawing/2014/main" id="{A23938CF-F336-4BC7-B3F3-703883379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8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Rectangle 93">
              <a:extLst>
                <a:ext uri="{FF2B5EF4-FFF2-40B4-BE49-F238E27FC236}">
                  <a16:creationId xmlns:a16="http://schemas.microsoft.com/office/drawing/2014/main" id="{AA0B07D1-237A-401F-B718-5904FCE6B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87" name="Rectangle 94">
              <a:extLst>
                <a:ext uri="{FF2B5EF4-FFF2-40B4-BE49-F238E27FC236}">
                  <a16:creationId xmlns:a16="http://schemas.microsoft.com/office/drawing/2014/main" id="{63739B97-2D90-4824-B4BD-70D2CF67B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3492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88" name="Line 95">
              <a:extLst>
                <a:ext uri="{FF2B5EF4-FFF2-40B4-BE49-F238E27FC236}">
                  <a16:creationId xmlns:a16="http://schemas.microsoft.com/office/drawing/2014/main" id="{DE4A124E-9E16-4F10-9F29-8BF076EE2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3542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Rectangle 96">
              <a:extLst>
                <a:ext uri="{FF2B5EF4-FFF2-40B4-BE49-F238E27FC236}">
                  <a16:creationId xmlns:a16="http://schemas.microsoft.com/office/drawing/2014/main" id="{70EC519C-5682-4A07-B646-F8D5F43E2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3267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90" name="Line 97">
              <a:extLst>
                <a:ext uri="{FF2B5EF4-FFF2-40B4-BE49-F238E27FC236}">
                  <a16:creationId xmlns:a16="http://schemas.microsoft.com/office/drawing/2014/main" id="{5C04D045-8042-4E11-A869-D20FF45AB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3317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98">
              <a:extLst>
                <a:ext uri="{FF2B5EF4-FFF2-40B4-BE49-F238E27FC236}">
                  <a16:creationId xmlns:a16="http://schemas.microsoft.com/office/drawing/2014/main" id="{66F1A7C0-CD25-421D-8A65-89C4F039F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3046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92" name="Line 99">
              <a:extLst>
                <a:ext uri="{FF2B5EF4-FFF2-40B4-BE49-F238E27FC236}">
                  <a16:creationId xmlns:a16="http://schemas.microsoft.com/office/drawing/2014/main" id="{F1AE038E-699F-453F-91BB-46200BC9C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3096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100">
              <a:extLst>
                <a:ext uri="{FF2B5EF4-FFF2-40B4-BE49-F238E27FC236}">
                  <a16:creationId xmlns:a16="http://schemas.microsoft.com/office/drawing/2014/main" id="{FBB51DF9-5921-4D61-993B-4DF21FF95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2820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94" name="Line 101">
              <a:extLst>
                <a:ext uri="{FF2B5EF4-FFF2-40B4-BE49-F238E27FC236}">
                  <a16:creationId xmlns:a16="http://schemas.microsoft.com/office/drawing/2014/main" id="{874A3DBC-738F-4232-816D-D0768C177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2870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Rectangle 102">
              <a:extLst>
                <a:ext uri="{FF2B5EF4-FFF2-40B4-BE49-F238E27FC236}">
                  <a16:creationId xmlns:a16="http://schemas.microsoft.com/office/drawing/2014/main" id="{B76ADED1-891F-4917-91E1-3F6F038D9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2600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96" name="Line 103">
              <a:extLst>
                <a:ext uri="{FF2B5EF4-FFF2-40B4-BE49-F238E27FC236}">
                  <a16:creationId xmlns:a16="http://schemas.microsoft.com/office/drawing/2014/main" id="{74D2FDED-7B84-43D3-A533-FF5EC26A4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2650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Rectangle 104">
              <a:extLst>
                <a:ext uri="{FF2B5EF4-FFF2-40B4-BE49-F238E27FC236}">
                  <a16:creationId xmlns:a16="http://schemas.microsoft.com/office/drawing/2014/main" id="{EA0F73E1-078C-4407-A0FF-D1E9DCBB9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2153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98" name="Line 105">
              <a:extLst>
                <a:ext uri="{FF2B5EF4-FFF2-40B4-BE49-F238E27FC236}">
                  <a16:creationId xmlns:a16="http://schemas.microsoft.com/office/drawing/2014/main" id="{FB209063-DF1B-45A0-B060-FA3B27EBB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2203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Rectangle 106">
              <a:extLst>
                <a:ext uri="{FF2B5EF4-FFF2-40B4-BE49-F238E27FC236}">
                  <a16:creationId xmlns:a16="http://schemas.microsoft.com/office/drawing/2014/main" id="{794620F0-2C31-4045-98A6-2462EE48C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933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00" name="Line 107">
              <a:extLst>
                <a:ext uri="{FF2B5EF4-FFF2-40B4-BE49-F238E27FC236}">
                  <a16:creationId xmlns:a16="http://schemas.microsoft.com/office/drawing/2014/main" id="{55A67E6F-1842-4AE0-AAEF-C942AAB1E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1983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Rectangle 108">
              <a:extLst>
                <a:ext uri="{FF2B5EF4-FFF2-40B4-BE49-F238E27FC236}">
                  <a16:creationId xmlns:a16="http://schemas.microsoft.com/office/drawing/2014/main" id="{3086DD94-E77E-4A16-B314-AB6DD3463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707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02" name="Line 109">
              <a:extLst>
                <a:ext uri="{FF2B5EF4-FFF2-40B4-BE49-F238E27FC236}">
                  <a16:creationId xmlns:a16="http://schemas.microsoft.com/office/drawing/2014/main" id="{DD7153D9-1714-4C36-B8A6-E6B0E3A4C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1757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Rectangle 110">
              <a:extLst>
                <a:ext uri="{FF2B5EF4-FFF2-40B4-BE49-F238E27FC236}">
                  <a16:creationId xmlns:a16="http://schemas.microsoft.com/office/drawing/2014/main" id="{5F943FD8-749D-41FD-A2BB-F5C31D304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486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04" name="Line 111">
              <a:extLst>
                <a:ext uri="{FF2B5EF4-FFF2-40B4-BE49-F238E27FC236}">
                  <a16:creationId xmlns:a16="http://schemas.microsoft.com/office/drawing/2014/main" id="{FF393C9D-4A6C-4ABC-8D7D-8D8E70709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1536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Rectangle 112">
              <a:extLst>
                <a:ext uri="{FF2B5EF4-FFF2-40B4-BE49-F238E27FC236}">
                  <a16:creationId xmlns:a16="http://schemas.microsoft.com/office/drawing/2014/main" id="{547BBFD3-1090-41E1-B093-9812B385D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261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06" name="Line 113">
              <a:extLst>
                <a:ext uri="{FF2B5EF4-FFF2-40B4-BE49-F238E27FC236}">
                  <a16:creationId xmlns:a16="http://schemas.microsoft.com/office/drawing/2014/main" id="{A8A0D0E3-1799-4F45-B926-947FA65CD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1311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Freeform 114">
              <a:extLst>
                <a:ext uri="{FF2B5EF4-FFF2-40B4-BE49-F238E27FC236}">
                  <a16:creationId xmlns:a16="http://schemas.microsoft.com/office/drawing/2014/main" id="{92A45F34-17D9-45CE-AE07-5019C72E9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" y="3758"/>
              <a:ext cx="11" cy="5"/>
            </a:xfrm>
            <a:custGeom>
              <a:avLst/>
              <a:gdLst>
                <a:gd name="T0" fmla="*/ 30 w 4"/>
                <a:gd name="T1" fmla="*/ 0 h 1"/>
                <a:gd name="T2" fmla="*/ 16 w 4"/>
                <a:gd name="T3" fmla="*/ 25 h 1"/>
                <a:gd name="T4" fmla="*/ 0 w 4"/>
                <a:gd name="T5" fmla="*/ 25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0"/>
                  </a:move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108" name="Freeform 116">
              <a:extLst>
                <a:ext uri="{FF2B5EF4-FFF2-40B4-BE49-F238E27FC236}">
                  <a16:creationId xmlns:a16="http://schemas.microsoft.com/office/drawing/2014/main" id="{BBCD1C59-C135-45AA-BA74-7711D99AB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085"/>
              <a:ext cx="16" cy="25"/>
            </a:xfrm>
            <a:custGeom>
              <a:avLst/>
              <a:gdLst>
                <a:gd name="T0" fmla="*/ 43 w 6"/>
                <a:gd name="T1" fmla="*/ 125 h 5"/>
                <a:gd name="T2" fmla="*/ 29 w 6"/>
                <a:gd name="T3" fmla="*/ 75 h 5"/>
                <a:gd name="T4" fmla="*/ 13 w 6"/>
                <a:gd name="T5" fmla="*/ 50 h 5"/>
                <a:gd name="T6" fmla="*/ 0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109" name="Rectangle 118">
              <a:extLst>
                <a:ext uri="{FF2B5EF4-FFF2-40B4-BE49-F238E27FC236}">
                  <a16:creationId xmlns:a16="http://schemas.microsoft.com/office/drawing/2014/main" id="{5EFB9F6C-5D27-4B72-831B-6CF2E8587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1085"/>
              <a:ext cx="2706" cy="2683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D0E1D27-D19E-4628-B26D-F6E07209153F}"/>
              </a:ext>
            </a:extLst>
          </p:cNvPr>
          <p:cNvCxnSpPr>
            <a:cxnSpLocks/>
          </p:cNvCxnSpPr>
          <p:nvPr/>
        </p:nvCxnSpPr>
        <p:spPr>
          <a:xfrm flipH="1">
            <a:off x="7657408" y="3094553"/>
            <a:ext cx="903680" cy="189696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 241">
            <a:extLst>
              <a:ext uri="{FF2B5EF4-FFF2-40B4-BE49-F238E27FC236}">
                <a16:creationId xmlns:a16="http://schemas.microsoft.com/office/drawing/2014/main" id="{5876EC27-9EF3-41E8-B3FB-446BA193C5D7}"/>
              </a:ext>
            </a:extLst>
          </p:cNvPr>
          <p:cNvSpPr>
            <a:spLocks/>
          </p:cNvSpPr>
          <p:nvPr/>
        </p:nvSpPr>
        <p:spPr bwMode="auto">
          <a:xfrm>
            <a:off x="8552646" y="3072447"/>
            <a:ext cx="1201766" cy="1282491"/>
          </a:xfrm>
          <a:custGeom>
            <a:avLst/>
            <a:gdLst>
              <a:gd name="T0" fmla="*/ 2147483647 w 373"/>
              <a:gd name="T1" fmla="*/ 2147483647 h 257"/>
              <a:gd name="T2" fmla="*/ 2147483647 w 373"/>
              <a:gd name="T3" fmla="*/ 2147483647 h 257"/>
              <a:gd name="T4" fmla="*/ 2147483647 w 373"/>
              <a:gd name="T5" fmla="*/ 2147483647 h 257"/>
              <a:gd name="T6" fmla="*/ 2147483647 w 373"/>
              <a:gd name="T7" fmla="*/ 2147483647 h 257"/>
              <a:gd name="T8" fmla="*/ 2147483647 w 373"/>
              <a:gd name="T9" fmla="*/ 2147483647 h 257"/>
              <a:gd name="T10" fmla="*/ 2147483647 w 373"/>
              <a:gd name="T11" fmla="*/ 2147483647 h 257"/>
              <a:gd name="T12" fmla="*/ 2147483647 w 373"/>
              <a:gd name="T13" fmla="*/ 2147483647 h 257"/>
              <a:gd name="T14" fmla="*/ 2147483647 w 373"/>
              <a:gd name="T15" fmla="*/ 2147483647 h 257"/>
              <a:gd name="T16" fmla="*/ 2147483647 w 373"/>
              <a:gd name="T17" fmla="*/ 2147483647 h 257"/>
              <a:gd name="T18" fmla="*/ 2147483647 w 373"/>
              <a:gd name="T19" fmla="*/ 2147483647 h 257"/>
              <a:gd name="T20" fmla="*/ 2147483647 w 373"/>
              <a:gd name="T21" fmla="*/ 2147483647 h 257"/>
              <a:gd name="T22" fmla="*/ 2147483647 w 373"/>
              <a:gd name="T23" fmla="*/ 2147483647 h 257"/>
              <a:gd name="T24" fmla="*/ 2147483647 w 373"/>
              <a:gd name="T25" fmla="*/ 2147483647 h 257"/>
              <a:gd name="T26" fmla="*/ 2147483647 w 373"/>
              <a:gd name="T27" fmla="*/ 2147483647 h 257"/>
              <a:gd name="T28" fmla="*/ 2147483647 w 373"/>
              <a:gd name="T29" fmla="*/ 2147483647 h 257"/>
              <a:gd name="T30" fmla="*/ 2147483647 w 373"/>
              <a:gd name="T31" fmla="*/ 2147483647 h 257"/>
              <a:gd name="T32" fmla="*/ 2147483647 w 373"/>
              <a:gd name="T33" fmla="*/ 2147483647 h 257"/>
              <a:gd name="T34" fmla="*/ 2147483647 w 373"/>
              <a:gd name="T35" fmla="*/ 2147483647 h 257"/>
              <a:gd name="T36" fmla="*/ 2147483647 w 373"/>
              <a:gd name="T37" fmla="*/ 2147483647 h 257"/>
              <a:gd name="T38" fmla="*/ 2147483647 w 373"/>
              <a:gd name="T39" fmla="*/ 2147483647 h 257"/>
              <a:gd name="T40" fmla="*/ 2147483647 w 373"/>
              <a:gd name="T41" fmla="*/ 2147483647 h 257"/>
              <a:gd name="T42" fmla="*/ 2147483647 w 373"/>
              <a:gd name="T43" fmla="*/ 2147483647 h 257"/>
              <a:gd name="T44" fmla="*/ 2147483647 w 373"/>
              <a:gd name="T45" fmla="*/ 2147483647 h 257"/>
              <a:gd name="T46" fmla="*/ 2147483647 w 373"/>
              <a:gd name="T47" fmla="*/ 2147483647 h 257"/>
              <a:gd name="T48" fmla="*/ 2147483647 w 373"/>
              <a:gd name="T49" fmla="*/ 2147483647 h 257"/>
              <a:gd name="T50" fmla="*/ 2147483647 w 373"/>
              <a:gd name="T51" fmla="*/ 2147483647 h 257"/>
              <a:gd name="T52" fmla="*/ 2147483647 w 373"/>
              <a:gd name="T53" fmla="*/ 2147483647 h 257"/>
              <a:gd name="T54" fmla="*/ 2147483647 w 373"/>
              <a:gd name="T55" fmla="*/ 2147483647 h 257"/>
              <a:gd name="T56" fmla="*/ 2147483647 w 373"/>
              <a:gd name="T57" fmla="*/ 2147483647 h 257"/>
              <a:gd name="T58" fmla="*/ 2147483647 w 373"/>
              <a:gd name="T59" fmla="*/ 2147483647 h 257"/>
              <a:gd name="T60" fmla="*/ 2147483647 w 373"/>
              <a:gd name="T61" fmla="*/ 2147483647 h 257"/>
              <a:gd name="T62" fmla="*/ 2147483647 w 373"/>
              <a:gd name="T63" fmla="*/ 2147483647 h 257"/>
              <a:gd name="T64" fmla="*/ 2147483647 w 373"/>
              <a:gd name="T65" fmla="*/ 2147483647 h 257"/>
              <a:gd name="T66" fmla="*/ 2147483647 w 373"/>
              <a:gd name="T67" fmla="*/ 2147483647 h 257"/>
              <a:gd name="T68" fmla="*/ 2147483647 w 373"/>
              <a:gd name="T69" fmla="*/ 2147483647 h 257"/>
              <a:gd name="T70" fmla="*/ 2147483647 w 373"/>
              <a:gd name="T71" fmla="*/ 2147483647 h 257"/>
              <a:gd name="T72" fmla="*/ 2147483647 w 373"/>
              <a:gd name="T73" fmla="*/ 2147483647 h 257"/>
              <a:gd name="T74" fmla="*/ 2147483647 w 373"/>
              <a:gd name="T75" fmla="*/ 2147483647 h 257"/>
              <a:gd name="T76" fmla="*/ 2147483647 w 373"/>
              <a:gd name="T77" fmla="*/ 2147483647 h 257"/>
              <a:gd name="T78" fmla="*/ 2147483647 w 373"/>
              <a:gd name="T79" fmla="*/ 2147483647 h 257"/>
              <a:gd name="T80" fmla="*/ 2147483647 w 373"/>
              <a:gd name="T81" fmla="*/ 2147483647 h 257"/>
              <a:gd name="T82" fmla="*/ 2147483647 w 373"/>
              <a:gd name="T83" fmla="*/ 2147483647 h 257"/>
              <a:gd name="T84" fmla="*/ 2147483647 w 373"/>
              <a:gd name="T85" fmla="*/ 2147483647 h 257"/>
              <a:gd name="T86" fmla="*/ 2147483647 w 373"/>
              <a:gd name="T87" fmla="*/ 2147483647 h 257"/>
              <a:gd name="T88" fmla="*/ 2147483647 w 373"/>
              <a:gd name="T89" fmla="*/ 2147483647 h 257"/>
              <a:gd name="T90" fmla="*/ 2147483647 w 373"/>
              <a:gd name="T91" fmla="*/ 2147483647 h 257"/>
              <a:gd name="T92" fmla="*/ 2147483647 w 373"/>
              <a:gd name="T93" fmla="*/ 2147483647 h 257"/>
              <a:gd name="T94" fmla="*/ 2147483647 w 373"/>
              <a:gd name="T95" fmla="*/ 2147483647 h 257"/>
              <a:gd name="T96" fmla="*/ 2147483647 w 373"/>
              <a:gd name="T97" fmla="*/ 2147483647 h 257"/>
              <a:gd name="T98" fmla="*/ 2147483647 w 373"/>
              <a:gd name="T99" fmla="*/ 2147483647 h 257"/>
              <a:gd name="T100" fmla="*/ 2147483647 w 373"/>
              <a:gd name="T101" fmla="*/ 2147483647 h 257"/>
              <a:gd name="T102" fmla="*/ 2147483647 w 373"/>
              <a:gd name="T103" fmla="*/ 2147483647 h 257"/>
              <a:gd name="T104" fmla="*/ 2147483647 w 373"/>
              <a:gd name="T105" fmla="*/ 2147483647 h 257"/>
              <a:gd name="T106" fmla="*/ 2147483647 w 373"/>
              <a:gd name="T107" fmla="*/ 2147483647 h 257"/>
              <a:gd name="T108" fmla="*/ 2147483647 w 373"/>
              <a:gd name="T109" fmla="*/ 2147483647 h 257"/>
              <a:gd name="T110" fmla="*/ 2147483647 w 373"/>
              <a:gd name="T111" fmla="*/ 2147483647 h 257"/>
              <a:gd name="T112" fmla="*/ 2147483647 w 373"/>
              <a:gd name="T113" fmla="*/ 2147483647 h 257"/>
              <a:gd name="T114" fmla="*/ 2147483647 w 373"/>
              <a:gd name="T115" fmla="*/ 2147483647 h 257"/>
              <a:gd name="T116" fmla="*/ 2147483647 w 373"/>
              <a:gd name="T117" fmla="*/ 2147483647 h 257"/>
              <a:gd name="T118" fmla="*/ 2147483647 w 373"/>
              <a:gd name="T119" fmla="*/ 2147483647 h 257"/>
              <a:gd name="T120" fmla="*/ 2147483647 w 373"/>
              <a:gd name="T121" fmla="*/ 2147483647 h 257"/>
              <a:gd name="T122" fmla="*/ 2147483647 w 373"/>
              <a:gd name="T123" fmla="*/ 2147483647 h 2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"/>
              <a:gd name="T187" fmla="*/ 0 h 257"/>
              <a:gd name="T188" fmla="*/ 373 w 373"/>
              <a:gd name="T189" fmla="*/ 257 h 2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" h="257">
                <a:moveTo>
                  <a:pt x="0" y="4"/>
                </a:moveTo>
                <a:lnTo>
                  <a:pt x="2" y="9"/>
                </a:lnTo>
                <a:lnTo>
                  <a:pt x="4" y="15"/>
                </a:lnTo>
                <a:lnTo>
                  <a:pt x="6" y="20"/>
                </a:lnTo>
                <a:lnTo>
                  <a:pt x="8" y="25"/>
                </a:lnTo>
                <a:lnTo>
                  <a:pt x="10" y="30"/>
                </a:lnTo>
                <a:lnTo>
                  <a:pt x="12" y="36"/>
                </a:lnTo>
                <a:lnTo>
                  <a:pt x="14" y="41"/>
                </a:lnTo>
                <a:lnTo>
                  <a:pt x="16" y="46"/>
                </a:lnTo>
                <a:lnTo>
                  <a:pt x="18" y="51"/>
                </a:lnTo>
                <a:lnTo>
                  <a:pt x="20" y="56"/>
                </a:lnTo>
                <a:lnTo>
                  <a:pt x="22" y="60"/>
                </a:lnTo>
                <a:lnTo>
                  <a:pt x="24" y="65"/>
                </a:lnTo>
                <a:lnTo>
                  <a:pt x="26" y="70"/>
                </a:lnTo>
                <a:lnTo>
                  <a:pt x="28" y="74"/>
                </a:lnTo>
                <a:lnTo>
                  <a:pt x="30" y="79"/>
                </a:lnTo>
                <a:lnTo>
                  <a:pt x="32" y="84"/>
                </a:lnTo>
                <a:lnTo>
                  <a:pt x="34" y="88"/>
                </a:lnTo>
                <a:lnTo>
                  <a:pt x="36" y="93"/>
                </a:lnTo>
                <a:lnTo>
                  <a:pt x="38" y="97"/>
                </a:lnTo>
                <a:lnTo>
                  <a:pt x="40" y="101"/>
                </a:lnTo>
                <a:lnTo>
                  <a:pt x="42" y="105"/>
                </a:lnTo>
                <a:lnTo>
                  <a:pt x="44" y="110"/>
                </a:lnTo>
                <a:lnTo>
                  <a:pt x="46" y="114"/>
                </a:lnTo>
                <a:lnTo>
                  <a:pt x="48" y="118"/>
                </a:lnTo>
                <a:lnTo>
                  <a:pt x="50" y="122"/>
                </a:lnTo>
                <a:lnTo>
                  <a:pt x="52" y="126"/>
                </a:lnTo>
                <a:lnTo>
                  <a:pt x="54" y="130"/>
                </a:lnTo>
                <a:lnTo>
                  <a:pt x="56" y="133"/>
                </a:lnTo>
                <a:lnTo>
                  <a:pt x="58" y="137"/>
                </a:lnTo>
                <a:lnTo>
                  <a:pt x="60" y="141"/>
                </a:lnTo>
                <a:lnTo>
                  <a:pt x="62" y="145"/>
                </a:lnTo>
                <a:lnTo>
                  <a:pt x="64" y="148"/>
                </a:lnTo>
                <a:lnTo>
                  <a:pt x="66" y="152"/>
                </a:lnTo>
                <a:lnTo>
                  <a:pt x="68" y="155"/>
                </a:lnTo>
                <a:lnTo>
                  <a:pt x="70" y="159"/>
                </a:lnTo>
                <a:lnTo>
                  <a:pt x="72" y="162"/>
                </a:lnTo>
                <a:lnTo>
                  <a:pt x="74" y="165"/>
                </a:lnTo>
                <a:lnTo>
                  <a:pt x="76" y="169"/>
                </a:lnTo>
                <a:lnTo>
                  <a:pt x="78" y="172"/>
                </a:lnTo>
                <a:lnTo>
                  <a:pt x="80" y="175"/>
                </a:lnTo>
                <a:lnTo>
                  <a:pt x="82" y="178"/>
                </a:lnTo>
                <a:lnTo>
                  <a:pt x="84" y="181"/>
                </a:lnTo>
                <a:lnTo>
                  <a:pt x="86" y="184"/>
                </a:lnTo>
                <a:lnTo>
                  <a:pt x="88" y="187"/>
                </a:lnTo>
                <a:lnTo>
                  <a:pt x="90" y="190"/>
                </a:lnTo>
                <a:lnTo>
                  <a:pt x="92" y="192"/>
                </a:lnTo>
                <a:lnTo>
                  <a:pt x="94" y="195"/>
                </a:lnTo>
                <a:lnTo>
                  <a:pt x="96" y="198"/>
                </a:lnTo>
                <a:lnTo>
                  <a:pt x="98" y="200"/>
                </a:lnTo>
                <a:lnTo>
                  <a:pt x="100" y="203"/>
                </a:lnTo>
                <a:lnTo>
                  <a:pt x="102" y="205"/>
                </a:lnTo>
                <a:lnTo>
                  <a:pt x="104" y="208"/>
                </a:lnTo>
                <a:lnTo>
                  <a:pt x="106" y="210"/>
                </a:lnTo>
                <a:lnTo>
                  <a:pt x="108" y="213"/>
                </a:lnTo>
                <a:lnTo>
                  <a:pt x="110" y="215"/>
                </a:lnTo>
                <a:lnTo>
                  <a:pt x="112" y="217"/>
                </a:lnTo>
                <a:lnTo>
                  <a:pt x="114" y="219"/>
                </a:lnTo>
                <a:lnTo>
                  <a:pt x="116" y="221"/>
                </a:lnTo>
                <a:lnTo>
                  <a:pt x="118" y="223"/>
                </a:lnTo>
                <a:lnTo>
                  <a:pt x="120" y="225"/>
                </a:lnTo>
                <a:lnTo>
                  <a:pt x="122" y="227"/>
                </a:lnTo>
                <a:lnTo>
                  <a:pt x="124" y="229"/>
                </a:lnTo>
                <a:lnTo>
                  <a:pt x="126" y="231"/>
                </a:lnTo>
                <a:lnTo>
                  <a:pt x="128" y="232"/>
                </a:lnTo>
                <a:lnTo>
                  <a:pt x="130" y="234"/>
                </a:lnTo>
                <a:lnTo>
                  <a:pt x="132" y="236"/>
                </a:lnTo>
                <a:lnTo>
                  <a:pt x="134" y="237"/>
                </a:lnTo>
                <a:lnTo>
                  <a:pt x="136" y="239"/>
                </a:lnTo>
                <a:lnTo>
                  <a:pt x="138" y="240"/>
                </a:lnTo>
                <a:lnTo>
                  <a:pt x="140" y="242"/>
                </a:lnTo>
                <a:lnTo>
                  <a:pt x="142" y="243"/>
                </a:lnTo>
                <a:lnTo>
                  <a:pt x="144" y="244"/>
                </a:lnTo>
                <a:lnTo>
                  <a:pt x="146" y="245"/>
                </a:lnTo>
                <a:lnTo>
                  <a:pt x="148" y="247"/>
                </a:lnTo>
                <a:lnTo>
                  <a:pt x="150" y="248"/>
                </a:lnTo>
                <a:lnTo>
                  <a:pt x="152" y="249"/>
                </a:lnTo>
                <a:lnTo>
                  <a:pt x="154" y="250"/>
                </a:lnTo>
                <a:lnTo>
                  <a:pt x="156" y="250"/>
                </a:lnTo>
                <a:lnTo>
                  <a:pt x="158" y="251"/>
                </a:lnTo>
                <a:lnTo>
                  <a:pt x="160" y="252"/>
                </a:lnTo>
                <a:lnTo>
                  <a:pt x="162" y="253"/>
                </a:lnTo>
                <a:lnTo>
                  <a:pt x="164" y="254"/>
                </a:lnTo>
                <a:lnTo>
                  <a:pt x="166" y="254"/>
                </a:lnTo>
                <a:lnTo>
                  <a:pt x="168" y="255"/>
                </a:lnTo>
                <a:lnTo>
                  <a:pt x="170" y="255"/>
                </a:lnTo>
                <a:lnTo>
                  <a:pt x="172" y="256"/>
                </a:lnTo>
                <a:lnTo>
                  <a:pt x="174" y="256"/>
                </a:lnTo>
                <a:lnTo>
                  <a:pt x="176" y="256"/>
                </a:lnTo>
                <a:lnTo>
                  <a:pt x="178" y="257"/>
                </a:lnTo>
                <a:lnTo>
                  <a:pt x="180" y="257"/>
                </a:lnTo>
                <a:lnTo>
                  <a:pt x="182" y="257"/>
                </a:lnTo>
                <a:lnTo>
                  <a:pt x="184" y="257"/>
                </a:lnTo>
                <a:lnTo>
                  <a:pt x="186" y="257"/>
                </a:lnTo>
                <a:lnTo>
                  <a:pt x="188" y="257"/>
                </a:lnTo>
                <a:lnTo>
                  <a:pt x="190" y="257"/>
                </a:lnTo>
                <a:lnTo>
                  <a:pt x="192" y="257"/>
                </a:lnTo>
                <a:lnTo>
                  <a:pt x="194" y="257"/>
                </a:lnTo>
                <a:lnTo>
                  <a:pt x="196" y="256"/>
                </a:lnTo>
                <a:lnTo>
                  <a:pt x="198" y="256"/>
                </a:lnTo>
                <a:lnTo>
                  <a:pt x="200" y="256"/>
                </a:lnTo>
                <a:lnTo>
                  <a:pt x="202" y="255"/>
                </a:lnTo>
                <a:lnTo>
                  <a:pt x="204" y="255"/>
                </a:lnTo>
                <a:lnTo>
                  <a:pt x="206" y="254"/>
                </a:lnTo>
                <a:lnTo>
                  <a:pt x="208" y="253"/>
                </a:lnTo>
                <a:lnTo>
                  <a:pt x="210" y="253"/>
                </a:lnTo>
                <a:lnTo>
                  <a:pt x="212" y="252"/>
                </a:lnTo>
                <a:lnTo>
                  <a:pt x="214" y="251"/>
                </a:lnTo>
                <a:lnTo>
                  <a:pt x="216" y="250"/>
                </a:lnTo>
                <a:lnTo>
                  <a:pt x="218" y="249"/>
                </a:lnTo>
                <a:lnTo>
                  <a:pt x="220" y="248"/>
                </a:lnTo>
                <a:lnTo>
                  <a:pt x="222" y="247"/>
                </a:lnTo>
                <a:lnTo>
                  <a:pt x="224" y="246"/>
                </a:lnTo>
                <a:lnTo>
                  <a:pt x="226" y="245"/>
                </a:lnTo>
                <a:lnTo>
                  <a:pt x="228" y="244"/>
                </a:lnTo>
                <a:lnTo>
                  <a:pt x="230" y="243"/>
                </a:lnTo>
                <a:lnTo>
                  <a:pt x="232" y="241"/>
                </a:lnTo>
                <a:lnTo>
                  <a:pt x="234" y="240"/>
                </a:lnTo>
                <a:lnTo>
                  <a:pt x="236" y="239"/>
                </a:lnTo>
                <a:lnTo>
                  <a:pt x="238" y="237"/>
                </a:lnTo>
                <a:lnTo>
                  <a:pt x="240" y="236"/>
                </a:lnTo>
                <a:lnTo>
                  <a:pt x="242" y="234"/>
                </a:lnTo>
                <a:lnTo>
                  <a:pt x="244" y="232"/>
                </a:lnTo>
                <a:lnTo>
                  <a:pt x="246" y="230"/>
                </a:lnTo>
                <a:lnTo>
                  <a:pt x="248" y="229"/>
                </a:lnTo>
                <a:lnTo>
                  <a:pt x="250" y="227"/>
                </a:lnTo>
                <a:lnTo>
                  <a:pt x="252" y="225"/>
                </a:lnTo>
                <a:lnTo>
                  <a:pt x="254" y="223"/>
                </a:lnTo>
                <a:lnTo>
                  <a:pt x="256" y="221"/>
                </a:lnTo>
                <a:lnTo>
                  <a:pt x="258" y="219"/>
                </a:lnTo>
                <a:lnTo>
                  <a:pt x="260" y="217"/>
                </a:lnTo>
                <a:lnTo>
                  <a:pt x="262" y="215"/>
                </a:lnTo>
                <a:lnTo>
                  <a:pt x="264" y="212"/>
                </a:lnTo>
                <a:lnTo>
                  <a:pt x="266" y="210"/>
                </a:lnTo>
                <a:lnTo>
                  <a:pt x="268" y="208"/>
                </a:lnTo>
                <a:lnTo>
                  <a:pt x="270" y="205"/>
                </a:lnTo>
                <a:lnTo>
                  <a:pt x="272" y="203"/>
                </a:lnTo>
                <a:lnTo>
                  <a:pt x="274" y="200"/>
                </a:lnTo>
                <a:lnTo>
                  <a:pt x="276" y="197"/>
                </a:lnTo>
                <a:lnTo>
                  <a:pt x="278" y="195"/>
                </a:lnTo>
                <a:lnTo>
                  <a:pt x="280" y="192"/>
                </a:lnTo>
                <a:lnTo>
                  <a:pt x="282" y="189"/>
                </a:lnTo>
                <a:lnTo>
                  <a:pt x="284" y="186"/>
                </a:lnTo>
                <a:lnTo>
                  <a:pt x="286" y="184"/>
                </a:lnTo>
                <a:lnTo>
                  <a:pt x="288" y="181"/>
                </a:lnTo>
                <a:lnTo>
                  <a:pt x="290" y="178"/>
                </a:lnTo>
                <a:lnTo>
                  <a:pt x="292" y="174"/>
                </a:lnTo>
                <a:lnTo>
                  <a:pt x="294" y="171"/>
                </a:lnTo>
                <a:lnTo>
                  <a:pt x="296" y="168"/>
                </a:lnTo>
                <a:lnTo>
                  <a:pt x="298" y="165"/>
                </a:lnTo>
                <a:lnTo>
                  <a:pt x="300" y="162"/>
                </a:lnTo>
                <a:lnTo>
                  <a:pt x="302" y="158"/>
                </a:lnTo>
                <a:lnTo>
                  <a:pt x="304" y="155"/>
                </a:lnTo>
                <a:lnTo>
                  <a:pt x="306" y="151"/>
                </a:lnTo>
                <a:lnTo>
                  <a:pt x="308" y="148"/>
                </a:lnTo>
                <a:lnTo>
                  <a:pt x="310" y="144"/>
                </a:lnTo>
                <a:lnTo>
                  <a:pt x="312" y="140"/>
                </a:lnTo>
                <a:lnTo>
                  <a:pt x="314" y="137"/>
                </a:lnTo>
                <a:lnTo>
                  <a:pt x="316" y="133"/>
                </a:lnTo>
                <a:lnTo>
                  <a:pt x="318" y="129"/>
                </a:lnTo>
                <a:lnTo>
                  <a:pt x="320" y="125"/>
                </a:lnTo>
                <a:lnTo>
                  <a:pt x="322" y="121"/>
                </a:lnTo>
                <a:lnTo>
                  <a:pt x="324" y="117"/>
                </a:lnTo>
                <a:lnTo>
                  <a:pt x="326" y="113"/>
                </a:lnTo>
                <a:lnTo>
                  <a:pt x="328" y="109"/>
                </a:lnTo>
                <a:lnTo>
                  <a:pt x="330" y="105"/>
                </a:lnTo>
                <a:lnTo>
                  <a:pt x="332" y="101"/>
                </a:lnTo>
                <a:lnTo>
                  <a:pt x="334" y="96"/>
                </a:lnTo>
                <a:lnTo>
                  <a:pt x="336" y="92"/>
                </a:lnTo>
                <a:lnTo>
                  <a:pt x="338" y="87"/>
                </a:lnTo>
                <a:lnTo>
                  <a:pt x="340" y="83"/>
                </a:lnTo>
                <a:lnTo>
                  <a:pt x="342" y="78"/>
                </a:lnTo>
                <a:lnTo>
                  <a:pt x="344" y="74"/>
                </a:lnTo>
                <a:lnTo>
                  <a:pt x="346" y="69"/>
                </a:lnTo>
                <a:lnTo>
                  <a:pt x="348" y="64"/>
                </a:lnTo>
                <a:lnTo>
                  <a:pt x="350" y="60"/>
                </a:lnTo>
                <a:lnTo>
                  <a:pt x="352" y="55"/>
                </a:lnTo>
                <a:lnTo>
                  <a:pt x="354" y="50"/>
                </a:lnTo>
                <a:lnTo>
                  <a:pt x="356" y="45"/>
                </a:lnTo>
                <a:lnTo>
                  <a:pt x="358" y="40"/>
                </a:lnTo>
                <a:lnTo>
                  <a:pt x="360" y="35"/>
                </a:lnTo>
                <a:lnTo>
                  <a:pt x="362" y="30"/>
                </a:lnTo>
                <a:lnTo>
                  <a:pt x="364" y="24"/>
                </a:lnTo>
                <a:lnTo>
                  <a:pt x="366" y="19"/>
                </a:lnTo>
                <a:lnTo>
                  <a:pt x="368" y="14"/>
                </a:lnTo>
                <a:lnTo>
                  <a:pt x="370" y="9"/>
                </a:lnTo>
                <a:lnTo>
                  <a:pt x="372" y="3"/>
                </a:lnTo>
                <a:lnTo>
                  <a:pt x="37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aphicFrame>
        <p:nvGraphicFramePr>
          <p:cNvPr id="119" name="Object 118">
            <a:extLst>
              <a:ext uri="{FF2B5EF4-FFF2-40B4-BE49-F238E27FC236}">
                <a16:creationId xmlns:a16="http://schemas.microsoft.com/office/drawing/2014/main" id="{B3F81FC4-C5CD-47DA-A581-B0F51908C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5889"/>
              </p:ext>
            </p:extLst>
          </p:nvPr>
        </p:nvGraphicFramePr>
        <p:xfrm>
          <a:off x="1238419" y="3847085"/>
          <a:ext cx="4762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03040" progId="Equation.DSMT4">
                  <p:embed/>
                </p:oleObj>
              </mc:Choice>
              <mc:Fallback>
                <p:oleObj name="Equation" r:id="rId7" imgW="177480" imgH="203040" progId="Equation.DSMT4">
                  <p:embed/>
                  <p:pic>
                    <p:nvPicPr>
                      <p:cNvPr id="119" name="Object 118">
                        <a:extLst>
                          <a:ext uri="{FF2B5EF4-FFF2-40B4-BE49-F238E27FC236}">
                            <a16:creationId xmlns:a16="http://schemas.microsoft.com/office/drawing/2014/main" id="{B3F81FC4-C5CD-47DA-A581-B0F51908C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8419" y="3847085"/>
                        <a:ext cx="47625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>
            <a:extLst>
              <a:ext uri="{FF2B5EF4-FFF2-40B4-BE49-F238E27FC236}">
                <a16:creationId xmlns:a16="http://schemas.microsoft.com/office/drawing/2014/main" id="{02E7BFAC-14EF-4549-B198-E3FD471F0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188910"/>
              </p:ext>
            </p:extLst>
          </p:nvPr>
        </p:nvGraphicFramePr>
        <p:xfrm>
          <a:off x="1946388" y="3837042"/>
          <a:ext cx="19796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203040" progId="Equation.DSMT4">
                  <p:embed/>
                </p:oleObj>
              </mc:Choice>
              <mc:Fallback>
                <p:oleObj name="Equation" r:id="rId9" imgW="736560" imgH="203040" progId="Equation.DSMT4">
                  <p:embed/>
                  <p:pic>
                    <p:nvPicPr>
                      <p:cNvPr id="120" name="Object 119">
                        <a:extLst>
                          <a:ext uri="{FF2B5EF4-FFF2-40B4-BE49-F238E27FC236}">
                            <a16:creationId xmlns:a16="http://schemas.microsoft.com/office/drawing/2014/main" id="{02E7BFAC-14EF-4549-B198-E3FD471F03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46388" y="3837042"/>
                        <a:ext cx="1979612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1229E59-0174-45FB-B976-44465A50E8FF}"/>
              </a:ext>
            </a:extLst>
          </p:cNvPr>
          <p:cNvCxnSpPr>
            <a:cxnSpLocks/>
          </p:cNvCxnSpPr>
          <p:nvPr/>
        </p:nvCxnSpPr>
        <p:spPr>
          <a:xfrm>
            <a:off x="9754412" y="3080225"/>
            <a:ext cx="1786178" cy="9771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Object 123">
            <a:extLst>
              <a:ext uri="{FF2B5EF4-FFF2-40B4-BE49-F238E27FC236}">
                <a16:creationId xmlns:a16="http://schemas.microsoft.com/office/drawing/2014/main" id="{E1249AF0-3D06-4B44-95C5-42A1884AA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832891"/>
              </p:ext>
            </p:extLst>
          </p:nvPr>
        </p:nvGraphicFramePr>
        <p:xfrm>
          <a:off x="1203508" y="4991515"/>
          <a:ext cx="8858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228600" progId="Equation.DSMT4">
                  <p:embed/>
                </p:oleObj>
              </mc:Choice>
              <mc:Fallback>
                <p:oleObj name="Equation" r:id="rId11" imgW="330120" imgH="228600" progId="Equation.DSMT4">
                  <p:embed/>
                  <p:pic>
                    <p:nvPicPr>
                      <p:cNvPr id="124" name="Object 123">
                        <a:extLst>
                          <a:ext uri="{FF2B5EF4-FFF2-40B4-BE49-F238E27FC236}">
                            <a16:creationId xmlns:a16="http://schemas.microsoft.com/office/drawing/2014/main" id="{E1249AF0-3D06-4B44-95C5-42A1884AA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03508" y="4991515"/>
                        <a:ext cx="885825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24">
            <a:extLst>
              <a:ext uri="{FF2B5EF4-FFF2-40B4-BE49-F238E27FC236}">
                <a16:creationId xmlns:a16="http://schemas.microsoft.com/office/drawing/2014/main" id="{79DF6DA8-BCF7-4E7A-9F4C-F5B2C481B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734748"/>
              </p:ext>
            </p:extLst>
          </p:nvPr>
        </p:nvGraphicFramePr>
        <p:xfrm>
          <a:off x="2239642" y="5005843"/>
          <a:ext cx="11271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19040" imgH="203040" progId="Equation.DSMT4">
                  <p:embed/>
                </p:oleObj>
              </mc:Choice>
              <mc:Fallback>
                <p:oleObj name="Equation" r:id="rId13" imgW="419040" imgH="203040" progId="Equation.DSMT4">
                  <p:embed/>
                  <p:pic>
                    <p:nvPicPr>
                      <p:cNvPr id="125" name="Object 124">
                        <a:extLst>
                          <a:ext uri="{FF2B5EF4-FFF2-40B4-BE49-F238E27FC236}">
                            <a16:creationId xmlns:a16="http://schemas.microsoft.com/office/drawing/2014/main" id="{79DF6DA8-BCF7-4E7A-9F4C-F5B2C481B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39642" y="5005843"/>
                        <a:ext cx="112712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TextBox 125">
            <a:extLst>
              <a:ext uri="{FF2B5EF4-FFF2-40B4-BE49-F238E27FC236}">
                <a16:creationId xmlns:a16="http://schemas.microsoft.com/office/drawing/2014/main" id="{833E5FB1-6093-4E29-A193-C652FCEFEBBE}"/>
              </a:ext>
            </a:extLst>
          </p:cNvPr>
          <p:cNvSpPr txBox="1"/>
          <p:nvPr/>
        </p:nvSpPr>
        <p:spPr>
          <a:xfrm>
            <a:off x="3921549" y="2527886"/>
            <a:ext cx="3497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This function is used when “x” is less than -2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7B843DC-376E-4B0E-A25C-9E185716FB2B}"/>
              </a:ext>
            </a:extLst>
          </p:cNvPr>
          <p:cNvSpPr txBox="1"/>
          <p:nvPr/>
        </p:nvSpPr>
        <p:spPr>
          <a:xfrm>
            <a:off x="3980232" y="3734993"/>
            <a:ext cx="3490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This function is </a:t>
            </a:r>
            <a:r>
              <a:rPr lang="en-CA" sz="2100" dirty="0" err="1">
                <a:solidFill>
                  <a:srgbClr val="FF0000"/>
                </a:solidFill>
              </a:rPr>
              <a:t>usedwhen</a:t>
            </a:r>
            <a:r>
              <a:rPr lang="en-CA" sz="2100" dirty="0">
                <a:solidFill>
                  <a:srgbClr val="FF0000"/>
                </a:solidFill>
              </a:rPr>
              <a:t> “x” is  between -2 and 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09C26AA-602F-4B74-B758-0DBE7250F4C5}"/>
              </a:ext>
            </a:extLst>
          </p:cNvPr>
          <p:cNvSpPr txBox="1"/>
          <p:nvPr/>
        </p:nvSpPr>
        <p:spPr>
          <a:xfrm>
            <a:off x="3533967" y="5073500"/>
            <a:ext cx="3498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This function is used when “x” is greater than 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68B5656-E723-474F-BAFB-6D7E36AEB19B}"/>
              </a:ext>
            </a:extLst>
          </p:cNvPr>
          <p:cNvSpPr/>
          <p:nvPr/>
        </p:nvSpPr>
        <p:spPr>
          <a:xfrm>
            <a:off x="7660276" y="2434057"/>
            <a:ext cx="905111" cy="3836907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8BB1DD2-4D44-4783-A1FB-75E01BCD161A}"/>
              </a:ext>
            </a:extLst>
          </p:cNvPr>
          <p:cNvSpPr/>
          <p:nvPr/>
        </p:nvSpPr>
        <p:spPr>
          <a:xfrm>
            <a:off x="8581816" y="2466294"/>
            <a:ext cx="1148249" cy="3836907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70942EB-F3A2-4150-A5D8-5909F95CE832}"/>
              </a:ext>
            </a:extLst>
          </p:cNvPr>
          <p:cNvSpPr/>
          <p:nvPr/>
        </p:nvSpPr>
        <p:spPr>
          <a:xfrm>
            <a:off x="9784297" y="2464503"/>
            <a:ext cx="1749133" cy="3836907"/>
          </a:xfrm>
          <a:prstGeom prst="rect">
            <a:avLst/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2" name="Object 131">
            <a:extLst>
              <a:ext uri="{FF2B5EF4-FFF2-40B4-BE49-F238E27FC236}">
                <a16:creationId xmlns:a16="http://schemas.microsoft.com/office/drawing/2014/main" id="{CDF0BB60-BEB6-4451-AA72-983EB73ECA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996687"/>
              </p:ext>
            </p:extLst>
          </p:nvPr>
        </p:nvGraphicFramePr>
        <p:xfrm>
          <a:off x="7031796" y="3381854"/>
          <a:ext cx="1240528" cy="34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01440" imgH="253800" progId="Equation.DSMT4">
                  <p:embed/>
                </p:oleObj>
              </mc:Choice>
              <mc:Fallback>
                <p:oleObj name="Equation" r:id="rId15" imgW="901440" imgH="253800" progId="Equation.DSMT4">
                  <p:embed/>
                  <p:pic>
                    <p:nvPicPr>
                      <p:cNvPr id="132" name="Object 131">
                        <a:extLst>
                          <a:ext uri="{FF2B5EF4-FFF2-40B4-BE49-F238E27FC236}">
                            <a16:creationId xmlns:a16="http://schemas.microsoft.com/office/drawing/2014/main" id="{CDF0BB60-BEB6-4451-AA72-983EB73ECA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31796" y="3381854"/>
                        <a:ext cx="1240528" cy="349559"/>
                      </a:xfrm>
                      <a:prstGeom prst="rect">
                        <a:avLst/>
                      </a:prstGeom>
                      <a:solidFill>
                        <a:schemeClr val="bg1">
                          <a:alpha val="77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132">
            <a:extLst>
              <a:ext uri="{FF2B5EF4-FFF2-40B4-BE49-F238E27FC236}">
                <a16:creationId xmlns:a16="http://schemas.microsoft.com/office/drawing/2014/main" id="{63E0D236-9289-4900-82D6-9EB6F02C7F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586320"/>
              </p:ext>
            </p:extLst>
          </p:nvPr>
        </p:nvGraphicFramePr>
        <p:xfrm>
          <a:off x="8740090" y="4507416"/>
          <a:ext cx="9080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60240" imgH="253800" progId="Equation.DSMT4">
                  <p:embed/>
                </p:oleObj>
              </mc:Choice>
              <mc:Fallback>
                <p:oleObj name="Equation" r:id="rId17" imgW="660240" imgH="253800" progId="Equation.DSMT4">
                  <p:embed/>
                  <p:pic>
                    <p:nvPicPr>
                      <p:cNvPr id="133" name="Object 132">
                        <a:extLst>
                          <a:ext uri="{FF2B5EF4-FFF2-40B4-BE49-F238E27FC236}">
                            <a16:creationId xmlns:a16="http://schemas.microsoft.com/office/drawing/2014/main" id="{63E0D236-9289-4900-82D6-9EB6F02C7F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740090" y="4507416"/>
                        <a:ext cx="908050" cy="3492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7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133">
            <a:extLst>
              <a:ext uri="{FF2B5EF4-FFF2-40B4-BE49-F238E27FC236}">
                <a16:creationId xmlns:a16="http://schemas.microsoft.com/office/drawing/2014/main" id="{F9CD6002-D0A2-4FAD-8594-3119E28009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455936"/>
              </p:ext>
            </p:extLst>
          </p:nvPr>
        </p:nvGraphicFramePr>
        <p:xfrm>
          <a:off x="10082219" y="3855514"/>
          <a:ext cx="11176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12520" imgH="253800" progId="Equation.DSMT4">
                  <p:embed/>
                </p:oleObj>
              </mc:Choice>
              <mc:Fallback>
                <p:oleObj name="Equation" r:id="rId19" imgW="812520" imgH="253800" progId="Equation.DSMT4">
                  <p:embed/>
                  <p:pic>
                    <p:nvPicPr>
                      <p:cNvPr id="134" name="Object 133">
                        <a:extLst>
                          <a:ext uri="{FF2B5EF4-FFF2-40B4-BE49-F238E27FC236}">
                            <a16:creationId xmlns:a16="http://schemas.microsoft.com/office/drawing/2014/main" id="{F9CD6002-D0A2-4FAD-8594-3119E28009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082219" y="3855514"/>
                        <a:ext cx="1117600" cy="3492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7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0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26" grpId="0"/>
      <p:bldP spid="127" grpId="0"/>
      <p:bldP spid="128" grpId="0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9EAD-A9E9-4FF4-A3AE-0D4C640A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06" y="206271"/>
            <a:ext cx="9956800" cy="579941"/>
          </a:xfrm>
        </p:spPr>
        <p:txBody>
          <a:bodyPr>
            <a:normAutofit fontScale="90000"/>
          </a:bodyPr>
          <a:lstStyle/>
          <a:p>
            <a:r>
              <a:rPr lang="en-CA" dirty="0"/>
              <a:t>IV) Piece Wise for the ABS of a Quadratic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3A25-26D7-46D1-9DFD-29F80F4B7A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7947" y="786212"/>
            <a:ext cx="11619432" cy="2503919"/>
          </a:xfrm>
        </p:spPr>
        <p:txBody>
          <a:bodyPr>
            <a:normAutofit/>
          </a:bodyPr>
          <a:lstStyle/>
          <a:p>
            <a:r>
              <a:rPr lang="en-CA" dirty="0"/>
              <a:t>To write the piece-wise of a quadratic function, split the domain with the </a:t>
            </a:r>
            <a:br>
              <a:rPr lang="en-CA" dirty="0"/>
            </a:br>
            <a:r>
              <a:rPr lang="en-CA" dirty="0"/>
              <a:t>x-intercepts</a:t>
            </a:r>
          </a:p>
          <a:p>
            <a:r>
              <a:rPr lang="en-CA" dirty="0"/>
              <a:t>If there are two X-intercepts, we will have 3 domains (Left/Middle/Right)</a:t>
            </a:r>
          </a:p>
          <a:p>
            <a:r>
              <a:rPr lang="en-CA" dirty="0"/>
              <a:t>The function is the same for all three parts, but place a negative sign to the piece that was reflected over the x-axis</a:t>
            </a:r>
          </a:p>
          <a:p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880FC1-0919-49ED-91FE-65A427EE887B}"/>
              </a:ext>
            </a:extLst>
          </p:cNvPr>
          <p:cNvSpPr txBox="1">
            <a:spLocks/>
          </p:cNvSpPr>
          <p:nvPr/>
        </p:nvSpPr>
        <p:spPr>
          <a:xfrm>
            <a:off x="207947" y="2929780"/>
            <a:ext cx="9115515" cy="15121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Ex: Write the Piece Wise function for the following </a:t>
            </a:r>
            <a:br>
              <a:rPr lang="en-CA" dirty="0"/>
            </a:br>
            <a:r>
              <a:rPr lang="en-CA" dirty="0"/>
              <a:t>function: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08F8875-8ED3-4C04-9836-2376845DD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457013"/>
              </p:ext>
            </p:extLst>
          </p:nvPr>
        </p:nvGraphicFramePr>
        <p:xfrm>
          <a:off x="293406" y="3685875"/>
          <a:ext cx="22764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279360" progId="Equation.DSMT4">
                  <p:embed/>
                </p:oleObj>
              </mc:Choice>
              <mc:Fallback>
                <p:oleObj name="Equation" r:id="rId3" imgW="71100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08F8875-8ED3-4C04-9836-2376845DD7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406" y="3685875"/>
                        <a:ext cx="2276475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76">
            <a:extLst>
              <a:ext uri="{FF2B5EF4-FFF2-40B4-BE49-F238E27FC236}">
                <a16:creationId xmlns:a16="http://schemas.microsoft.com/office/drawing/2014/main" id="{1F315E75-62F7-42B0-A891-BF9F004C99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23916" y="2594233"/>
            <a:ext cx="3677458" cy="4114977"/>
            <a:chOff x="136" y="814"/>
            <a:chExt cx="2883" cy="3226"/>
          </a:xfrm>
        </p:grpSpPr>
        <p:sp>
          <p:nvSpPr>
            <p:cNvPr id="7" name="AutoShape 175">
              <a:extLst>
                <a:ext uri="{FF2B5EF4-FFF2-40B4-BE49-F238E27FC236}">
                  <a16:creationId xmlns:a16="http://schemas.microsoft.com/office/drawing/2014/main" id="{679C7AE2-E2A0-4EE7-94AF-0E90D94803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6" y="818"/>
              <a:ext cx="2883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Rectangle 177">
              <a:extLst>
                <a:ext uri="{FF2B5EF4-FFF2-40B4-BE49-F238E27FC236}">
                  <a16:creationId xmlns:a16="http://schemas.microsoft.com/office/drawing/2014/main" id="{6553BD18-3FF3-43E7-83EB-F8016A9BB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" y="822"/>
              <a:ext cx="2875" cy="3214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178">
              <a:extLst>
                <a:ext uri="{FF2B5EF4-FFF2-40B4-BE49-F238E27FC236}">
                  <a16:creationId xmlns:a16="http://schemas.microsoft.com/office/drawing/2014/main" id="{5C71B880-F166-4FBD-B090-2B97B20A7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79">
              <a:extLst>
                <a:ext uri="{FF2B5EF4-FFF2-40B4-BE49-F238E27FC236}">
                  <a16:creationId xmlns:a16="http://schemas.microsoft.com/office/drawing/2014/main" id="{7DBF0C54-85FB-4155-B74F-118240CBB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80">
              <a:extLst>
                <a:ext uri="{FF2B5EF4-FFF2-40B4-BE49-F238E27FC236}">
                  <a16:creationId xmlns:a16="http://schemas.microsoft.com/office/drawing/2014/main" id="{D89BBFB0-1778-4DC4-B772-2BD894A51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81">
              <a:extLst>
                <a:ext uri="{FF2B5EF4-FFF2-40B4-BE49-F238E27FC236}">
                  <a16:creationId xmlns:a16="http://schemas.microsoft.com/office/drawing/2014/main" id="{92F89CF4-0027-4658-B4F2-E6D35B0E10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82">
              <a:extLst>
                <a:ext uri="{FF2B5EF4-FFF2-40B4-BE49-F238E27FC236}">
                  <a16:creationId xmlns:a16="http://schemas.microsoft.com/office/drawing/2014/main" id="{60EB2D46-39B5-481C-B4D5-DC521158D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9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83">
              <a:extLst>
                <a:ext uri="{FF2B5EF4-FFF2-40B4-BE49-F238E27FC236}">
                  <a16:creationId xmlns:a16="http://schemas.microsoft.com/office/drawing/2014/main" id="{13911F17-FCF9-4C61-B910-825F426C1A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84">
              <a:extLst>
                <a:ext uri="{FF2B5EF4-FFF2-40B4-BE49-F238E27FC236}">
                  <a16:creationId xmlns:a16="http://schemas.microsoft.com/office/drawing/2014/main" id="{CB1B8013-7E01-40FA-A9D6-556DF3790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5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85">
              <a:extLst>
                <a:ext uri="{FF2B5EF4-FFF2-40B4-BE49-F238E27FC236}">
                  <a16:creationId xmlns:a16="http://schemas.microsoft.com/office/drawing/2014/main" id="{FC4BC827-96F4-4737-A186-D0CBA3513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8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86">
              <a:extLst>
                <a:ext uri="{FF2B5EF4-FFF2-40B4-BE49-F238E27FC236}">
                  <a16:creationId xmlns:a16="http://schemas.microsoft.com/office/drawing/2014/main" id="{51930510-1DF8-4AD5-BD1D-C04D842C99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4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87">
              <a:extLst>
                <a:ext uri="{FF2B5EF4-FFF2-40B4-BE49-F238E27FC236}">
                  <a16:creationId xmlns:a16="http://schemas.microsoft.com/office/drawing/2014/main" id="{4B17BB10-E6C0-4359-A778-5D6EFEBECA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8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88">
              <a:extLst>
                <a:ext uri="{FF2B5EF4-FFF2-40B4-BE49-F238E27FC236}">
                  <a16:creationId xmlns:a16="http://schemas.microsoft.com/office/drawing/2014/main" id="{1C7777DE-E144-4B43-AD78-04D250C768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4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189">
              <a:extLst>
                <a:ext uri="{FF2B5EF4-FFF2-40B4-BE49-F238E27FC236}">
                  <a16:creationId xmlns:a16="http://schemas.microsoft.com/office/drawing/2014/main" id="{0DED36D0-35A0-4558-AE2D-DEFFC88F0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7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190">
              <a:extLst>
                <a:ext uri="{FF2B5EF4-FFF2-40B4-BE49-F238E27FC236}">
                  <a16:creationId xmlns:a16="http://schemas.microsoft.com/office/drawing/2014/main" id="{650D9622-0F59-4EB2-A6FF-94622A8563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3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191">
              <a:extLst>
                <a:ext uri="{FF2B5EF4-FFF2-40B4-BE49-F238E27FC236}">
                  <a16:creationId xmlns:a16="http://schemas.microsoft.com/office/drawing/2014/main" id="{5F018E06-C989-4CE0-8754-D23851F72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192">
              <a:extLst>
                <a:ext uri="{FF2B5EF4-FFF2-40B4-BE49-F238E27FC236}">
                  <a16:creationId xmlns:a16="http://schemas.microsoft.com/office/drawing/2014/main" id="{AFCD3D7E-6836-4811-9C22-3DA9D9611A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3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193">
              <a:extLst>
                <a:ext uri="{FF2B5EF4-FFF2-40B4-BE49-F238E27FC236}">
                  <a16:creationId xmlns:a16="http://schemas.microsoft.com/office/drawing/2014/main" id="{4230EC3C-7AD1-4F37-8D08-012FBA291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6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94">
              <a:extLst>
                <a:ext uri="{FF2B5EF4-FFF2-40B4-BE49-F238E27FC236}">
                  <a16:creationId xmlns:a16="http://schemas.microsoft.com/office/drawing/2014/main" id="{2EEBB34A-E475-4C84-B87D-1245DEC81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9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95">
              <a:extLst>
                <a:ext uri="{FF2B5EF4-FFF2-40B4-BE49-F238E27FC236}">
                  <a16:creationId xmlns:a16="http://schemas.microsoft.com/office/drawing/2014/main" id="{57637A71-51F0-4764-982A-7A34EF157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2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196">
              <a:extLst>
                <a:ext uri="{FF2B5EF4-FFF2-40B4-BE49-F238E27FC236}">
                  <a16:creationId xmlns:a16="http://schemas.microsoft.com/office/drawing/2014/main" id="{83991AE4-C910-4F6B-AC73-0C0823BB7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9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197">
              <a:extLst>
                <a:ext uri="{FF2B5EF4-FFF2-40B4-BE49-F238E27FC236}">
                  <a16:creationId xmlns:a16="http://schemas.microsoft.com/office/drawing/2014/main" id="{A07756FD-F17D-48EF-923B-7054EB363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2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198">
              <a:extLst>
                <a:ext uri="{FF2B5EF4-FFF2-40B4-BE49-F238E27FC236}">
                  <a16:creationId xmlns:a16="http://schemas.microsoft.com/office/drawing/2014/main" id="{91A9EA77-5519-4595-A36B-638E18CF1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3758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199">
              <a:extLst>
                <a:ext uri="{FF2B5EF4-FFF2-40B4-BE49-F238E27FC236}">
                  <a16:creationId xmlns:a16="http://schemas.microsoft.com/office/drawing/2014/main" id="{03BC25E8-41E6-4590-B989-634CF6E01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3762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200">
              <a:extLst>
                <a:ext uri="{FF2B5EF4-FFF2-40B4-BE49-F238E27FC236}">
                  <a16:creationId xmlns:a16="http://schemas.microsoft.com/office/drawing/2014/main" id="{D602E05E-2DF0-4780-B9BA-BB9AEB6DB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3493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201">
              <a:extLst>
                <a:ext uri="{FF2B5EF4-FFF2-40B4-BE49-F238E27FC236}">
                  <a16:creationId xmlns:a16="http://schemas.microsoft.com/office/drawing/2014/main" id="{110CBA92-3769-407A-BFD7-071A448F2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3497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202">
              <a:extLst>
                <a:ext uri="{FF2B5EF4-FFF2-40B4-BE49-F238E27FC236}">
                  <a16:creationId xmlns:a16="http://schemas.microsoft.com/office/drawing/2014/main" id="{90B54E2C-E376-4A27-9743-4C9BFCCB4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3224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203">
              <a:extLst>
                <a:ext uri="{FF2B5EF4-FFF2-40B4-BE49-F238E27FC236}">
                  <a16:creationId xmlns:a16="http://schemas.microsoft.com/office/drawing/2014/main" id="{CB3214FA-991C-45A0-85B6-DCB923FF8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3228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204">
              <a:extLst>
                <a:ext uri="{FF2B5EF4-FFF2-40B4-BE49-F238E27FC236}">
                  <a16:creationId xmlns:a16="http://schemas.microsoft.com/office/drawing/2014/main" id="{BFC087FD-8A2D-495A-8F57-AEEAB8C01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2959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205">
              <a:extLst>
                <a:ext uri="{FF2B5EF4-FFF2-40B4-BE49-F238E27FC236}">
                  <a16:creationId xmlns:a16="http://schemas.microsoft.com/office/drawing/2014/main" id="{FEC4323C-60AF-4C78-9803-4B081D69B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2963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206">
              <a:extLst>
                <a:ext uri="{FF2B5EF4-FFF2-40B4-BE49-F238E27FC236}">
                  <a16:creationId xmlns:a16="http://schemas.microsoft.com/office/drawing/2014/main" id="{FCFCCBA0-1835-408A-8042-911AAFA51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2690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207">
              <a:extLst>
                <a:ext uri="{FF2B5EF4-FFF2-40B4-BE49-F238E27FC236}">
                  <a16:creationId xmlns:a16="http://schemas.microsoft.com/office/drawing/2014/main" id="{1F8805EB-4F81-4F4C-B68D-A67BB1D97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2694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208">
              <a:extLst>
                <a:ext uri="{FF2B5EF4-FFF2-40B4-BE49-F238E27FC236}">
                  <a16:creationId xmlns:a16="http://schemas.microsoft.com/office/drawing/2014/main" id="{458F82E9-E9F6-4F0E-908C-3947AB24A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2156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209">
              <a:extLst>
                <a:ext uri="{FF2B5EF4-FFF2-40B4-BE49-F238E27FC236}">
                  <a16:creationId xmlns:a16="http://schemas.microsoft.com/office/drawing/2014/main" id="{C685CED8-88BE-4A16-8703-698378F20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2160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210">
              <a:extLst>
                <a:ext uri="{FF2B5EF4-FFF2-40B4-BE49-F238E27FC236}">
                  <a16:creationId xmlns:a16="http://schemas.microsoft.com/office/drawing/2014/main" id="{48336163-691C-4410-B7F8-67DCEE8E2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1891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211">
              <a:extLst>
                <a:ext uri="{FF2B5EF4-FFF2-40B4-BE49-F238E27FC236}">
                  <a16:creationId xmlns:a16="http://schemas.microsoft.com/office/drawing/2014/main" id="{4381E5DA-9FF1-4E90-B07D-29B4283A3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1895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212">
              <a:extLst>
                <a:ext uri="{FF2B5EF4-FFF2-40B4-BE49-F238E27FC236}">
                  <a16:creationId xmlns:a16="http://schemas.microsoft.com/office/drawing/2014/main" id="{F933A819-30BC-4328-8153-EA116E161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1621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213">
              <a:extLst>
                <a:ext uri="{FF2B5EF4-FFF2-40B4-BE49-F238E27FC236}">
                  <a16:creationId xmlns:a16="http://schemas.microsoft.com/office/drawing/2014/main" id="{02E1AC10-DC55-4552-865F-63BA31119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1626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214">
              <a:extLst>
                <a:ext uri="{FF2B5EF4-FFF2-40B4-BE49-F238E27FC236}">
                  <a16:creationId xmlns:a16="http://schemas.microsoft.com/office/drawing/2014/main" id="{5B50585A-C69F-4208-B94C-BA36E34F7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1356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215">
              <a:extLst>
                <a:ext uri="{FF2B5EF4-FFF2-40B4-BE49-F238E27FC236}">
                  <a16:creationId xmlns:a16="http://schemas.microsoft.com/office/drawing/2014/main" id="{13E42347-E276-496D-ADD3-07262859E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1361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216">
              <a:extLst>
                <a:ext uri="{FF2B5EF4-FFF2-40B4-BE49-F238E27FC236}">
                  <a16:creationId xmlns:a16="http://schemas.microsoft.com/office/drawing/2014/main" id="{629E73DE-1EF3-40DC-A606-5BD17DC55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1087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217">
              <a:extLst>
                <a:ext uri="{FF2B5EF4-FFF2-40B4-BE49-F238E27FC236}">
                  <a16:creationId xmlns:a16="http://schemas.microsoft.com/office/drawing/2014/main" id="{FAD8D134-051D-4DCE-806B-F7EEB6545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1091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218">
              <a:extLst>
                <a:ext uri="{FF2B5EF4-FFF2-40B4-BE49-F238E27FC236}">
                  <a16:creationId xmlns:a16="http://schemas.microsoft.com/office/drawing/2014/main" id="{7CB2C81B-B92A-4B02-A6BE-58D60D0F9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2421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219">
              <a:extLst>
                <a:ext uri="{FF2B5EF4-FFF2-40B4-BE49-F238E27FC236}">
                  <a16:creationId xmlns:a16="http://schemas.microsoft.com/office/drawing/2014/main" id="{3BDF9566-B73B-4F4D-85CA-27B05AFE9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2425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220">
              <a:extLst>
                <a:ext uri="{FF2B5EF4-FFF2-40B4-BE49-F238E27FC236}">
                  <a16:creationId xmlns:a16="http://schemas.microsoft.com/office/drawing/2014/main" id="{E0B17AFF-8908-4466-BCC5-B7966F35F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2429"/>
              <a:ext cx="287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221">
              <a:extLst>
                <a:ext uri="{FF2B5EF4-FFF2-40B4-BE49-F238E27FC236}">
                  <a16:creationId xmlns:a16="http://schemas.microsoft.com/office/drawing/2014/main" id="{FBF3722D-252A-40A4-9B73-42CC4BE15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" y="2433"/>
              <a:ext cx="287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Rectangle 222">
              <a:extLst>
                <a:ext uri="{FF2B5EF4-FFF2-40B4-BE49-F238E27FC236}">
                  <a16:creationId xmlns:a16="http://schemas.microsoft.com/office/drawing/2014/main" id="{160307E9-D505-4218-9027-58B2D1501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2227"/>
              <a:ext cx="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4" name="Freeform 223">
              <a:extLst>
                <a:ext uri="{FF2B5EF4-FFF2-40B4-BE49-F238E27FC236}">
                  <a16:creationId xmlns:a16="http://schemas.microsoft.com/office/drawing/2014/main" id="{4F263CAA-B35E-4DC8-A0C0-D6C449678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374"/>
              <a:ext cx="47" cy="110"/>
            </a:xfrm>
            <a:custGeom>
              <a:avLst/>
              <a:gdLst>
                <a:gd name="T0" fmla="*/ 0 w 47"/>
                <a:gd name="T1" fmla="*/ 0 h 110"/>
                <a:gd name="T2" fmla="*/ 47 w 47"/>
                <a:gd name="T3" fmla="*/ 55 h 110"/>
                <a:gd name="T4" fmla="*/ 0 w 47"/>
                <a:gd name="T5" fmla="*/ 110 h 110"/>
                <a:gd name="T6" fmla="*/ 0 w 47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10"/>
                <a:gd name="T14" fmla="*/ 47 w 47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10">
                  <a:moveTo>
                    <a:pt x="0" y="0"/>
                  </a:moveTo>
                  <a:lnTo>
                    <a:pt x="47" y="55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224">
              <a:extLst>
                <a:ext uri="{FF2B5EF4-FFF2-40B4-BE49-F238E27FC236}">
                  <a16:creationId xmlns:a16="http://schemas.microsoft.com/office/drawing/2014/main" id="{87A1F7C0-C08B-4782-8396-5D464970B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0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225">
              <a:extLst>
                <a:ext uri="{FF2B5EF4-FFF2-40B4-BE49-F238E27FC236}">
                  <a16:creationId xmlns:a16="http://schemas.microsoft.com/office/drawing/2014/main" id="{56C9E322-5BBF-4A95-8356-8C7D6A470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4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226">
              <a:extLst>
                <a:ext uri="{FF2B5EF4-FFF2-40B4-BE49-F238E27FC236}">
                  <a16:creationId xmlns:a16="http://schemas.microsoft.com/office/drawing/2014/main" id="{B9A8EB2F-CA6E-4294-893B-7676B7251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8" y="822"/>
              <a:ext cx="1" cy="32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227">
              <a:extLst>
                <a:ext uri="{FF2B5EF4-FFF2-40B4-BE49-F238E27FC236}">
                  <a16:creationId xmlns:a16="http://schemas.microsoft.com/office/drawing/2014/main" id="{9BA5DE17-EF25-46FE-904F-6E1B5F624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1" y="822"/>
              <a:ext cx="1" cy="32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228">
              <a:extLst>
                <a:ext uri="{FF2B5EF4-FFF2-40B4-BE49-F238E27FC236}">
                  <a16:creationId xmlns:a16="http://schemas.microsoft.com/office/drawing/2014/main" id="{CE9DF68B-E4F4-4DE5-8963-1FB4CDEB3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814"/>
              <a:ext cx="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0" name="Freeform 229">
              <a:extLst>
                <a:ext uri="{FF2B5EF4-FFF2-40B4-BE49-F238E27FC236}">
                  <a16:creationId xmlns:a16="http://schemas.microsoft.com/office/drawing/2014/main" id="{33A0F9DF-A557-4972-99B7-4A65982B3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826"/>
              <a:ext cx="95" cy="55"/>
            </a:xfrm>
            <a:custGeom>
              <a:avLst/>
              <a:gdLst>
                <a:gd name="T0" fmla="*/ 0 w 95"/>
                <a:gd name="T1" fmla="*/ 55 h 55"/>
                <a:gd name="T2" fmla="*/ 48 w 95"/>
                <a:gd name="T3" fmla="*/ 0 h 55"/>
                <a:gd name="T4" fmla="*/ 95 w 95"/>
                <a:gd name="T5" fmla="*/ 55 h 55"/>
                <a:gd name="T6" fmla="*/ 0 w 95"/>
                <a:gd name="T7" fmla="*/ 55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55"/>
                <a:gd name="T14" fmla="*/ 95 w 95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55">
                  <a:moveTo>
                    <a:pt x="0" y="55"/>
                  </a:moveTo>
                  <a:lnTo>
                    <a:pt x="48" y="0"/>
                  </a:lnTo>
                  <a:lnTo>
                    <a:pt x="95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Rectangle 230">
              <a:extLst>
                <a:ext uri="{FF2B5EF4-FFF2-40B4-BE49-F238E27FC236}">
                  <a16:creationId xmlns:a16="http://schemas.microsoft.com/office/drawing/2014/main" id="{16087CD2-C278-4740-97ED-6BAF8CBD6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" y="822"/>
              <a:ext cx="2875" cy="3214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231">
              <a:extLst>
                <a:ext uri="{FF2B5EF4-FFF2-40B4-BE49-F238E27FC236}">
                  <a16:creationId xmlns:a16="http://schemas.microsoft.com/office/drawing/2014/main" id="{88825852-2156-490E-9680-D0D34F114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" y="2391"/>
              <a:ext cx="1" cy="8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232">
              <a:extLst>
                <a:ext uri="{FF2B5EF4-FFF2-40B4-BE49-F238E27FC236}">
                  <a16:creationId xmlns:a16="http://schemas.microsoft.com/office/drawing/2014/main" id="{16C7D0C3-2EE0-423C-ADCC-825C35636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471"/>
              <a:ext cx="19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4" name="Rectangle 233">
              <a:extLst>
                <a:ext uri="{FF2B5EF4-FFF2-40B4-BE49-F238E27FC236}">
                  <a16:creationId xmlns:a16="http://schemas.microsoft.com/office/drawing/2014/main" id="{89A0C765-907B-4FDA-B5D3-28128945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2471"/>
              <a:ext cx="9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5" name="Line 234">
              <a:extLst>
                <a:ext uri="{FF2B5EF4-FFF2-40B4-BE49-F238E27FC236}">
                  <a16:creationId xmlns:a16="http://schemas.microsoft.com/office/drawing/2014/main" id="{9184F39F-FB77-456B-BC0E-A146A2CF1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2" y="2391"/>
              <a:ext cx="1" cy="8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Rectangle 235">
              <a:extLst>
                <a:ext uri="{FF2B5EF4-FFF2-40B4-BE49-F238E27FC236}">
                  <a16:creationId xmlns:a16="http://schemas.microsoft.com/office/drawing/2014/main" id="{0F02C224-EB5D-4D63-9A52-F1D4DC499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" y="2471"/>
              <a:ext cx="9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7" name="Rectangle 236">
              <a:extLst>
                <a:ext uri="{FF2B5EF4-FFF2-40B4-BE49-F238E27FC236}">
                  <a16:creationId xmlns:a16="http://schemas.microsoft.com/office/drawing/2014/main" id="{66C6097F-7E65-4978-9C71-845C70DBD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3695"/>
              <a:ext cx="32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 dirty="0"/>
            </a:p>
          </p:txBody>
        </p:sp>
        <p:sp>
          <p:nvSpPr>
            <p:cNvPr id="68" name="Line 237">
              <a:extLst>
                <a:ext uri="{FF2B5EF4-FFF2-40B4-BE49-F238E27FC236}">
                  <a16:creationId xmlns:a16="http://schemas.microsoft.com/office/drawing/2014/main" id="{389C5657-17ED-4174-BE1A-4402FD0F4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5" y="3762"/>
              <a:ext cx="6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238">
              <a:extLst>
                <a:ext uri="{FF2B5EF4-FFF2-40B4-BE49-F238E27FC236}">
                  <a16:creationId xmlns:a16="http://schemas.microsoft.com/office/drawing/2014/main" id="{DBD7459A-8B43-48A6-87C5-AA5E06CE9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1003"/>
              <a:ext cx="2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 dirty="0"/>
            </a:p>
          </p:txBody>
        </p:sp>
        <p:sp>
          <p:nvSpPr>
            <p:cNvPr id="70" name="Line 239">
              <a:extLst>
                <a:ext uri="{FF2B5EF4-FFF2-40B4-BE49-F238E27FC236}">
                  <a16:creationId xmlns:a16="http://schemas.microsoft.com/office/drawing/2014/main" id="{166DFAD9-8831-440D-BA6D-93198261E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5" y="1091"/>
              <a:ext cx="6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245">
              <a:extLst>
                <a:ext uri="{FF2B5EF4-FFF2-40B4-BE49-F238E27FC236}">
                  <a16:creationId xmlns:a16="http://schemas.microsoft.com/office/drawing/2014/main" id="{84167C28-E51B-4D17-89FE-5D6707B9B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" y="822"/>
              <a:ext cx="2875" cy="3214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3" name="Freeform 240">
            <a:extLst>
              <a:ext uri="{FF2B5EF4-FFF2-40B4-BE49-F238E27FC236}">
                <a16:creationId xmlns:a16="http://schemas.microsoft.com/office/drawing/2014/main" id="{0142672D-4590-4D22-9B66-FCF4A12C9A20}"/>
              </a:ext>
            </a:extLst>
          </p:cNvPr>
          <p:cNvSpPr>
            <a:spLocks/>
          </p:cNvSpPr>
          <p:nvPr/>
        </p:nvSpPr>
        <p:spPr bwMode="auto">
          <a:xfrm>
            <a:off x="10693502" y="2176123"/>
            <a:ext cx="584098" cy="2511950"/>
          </a:xfrm>
          <a:custGeom>
            <a:avLst/>
            <a:gdLst>
              <a:gd name="T0" fmla="*/ 0 w 110"/>
              <a:gd name="T1" fmla="*/ 2147483647 h 388"/>
              <a:gd name="T2" fmla="*/ 2147483647 w 110"/>
              <a:gd name="T3" fmla="*/ 2147483647 h 388"/>
              <a:gd name="T4" fmla="*/ 2147483647 w 110"/>
              <a:gd name="T5" fmla="*/ 2147483647 h 388"/>
              <a:gd name="T6" fmla="*/ 2147483647 w 110"/>
              <a:gd name="T7" fmla="*/ 2147483647 h 388"/>
              <a:gd name="T8" fmla="*/ 2147483647 w 110"/>
              <a:gd name="T9" fmla="*/ 2147483647 h 388"/>
              <a:gd name="T10" fmla="*/ 2147483647 w 110"/>
              <a:gd name="T11" fmla="*/ 2147483647 h 388"/>
              <a:gd name="T12" fmla="*/ 2147483647 w 110"/>
              <a:gd name="T13" fmla="*/ 2147483647 h 388"/>
              <a:gd name="T14" fmla="*/ 2147483647 w 110"/>
              <a:gd name="T15" fmla="*/ 2147483647 h 388"/>
              <a:gd name="T16" fmla="*/ 2147483647 w 110"/>
              <a:gd name="T17" fmla="*/ 2147483647 h 388"/>
              <a:gd name="T18" fmla="*/ 2147483647 w 110"/>
              <a:gd name="T19" fmla="*/ 2147483647 h 388"/>
              <a:gd name="T20" fmla="*/ 2147483647 w 110"/>
              <a:gd name="T21" fmla="*/ 2147483647 h 388"/>
              <a:gd name="T22" fmla="*/ 2147483647 w 110"/>
              <a:gd name="T23" fmla="*/ 2147483647 h 388"/>
              <a:gd name="T24" fmla="*/ 2147483647 w 110"/>
              <a:gd name="T25" fmla="*/ 2147483647 h 388"/>
              <a:gd name="T26" fmla="*/ 2147483647 w 110"/>
              <a:gd name="T27" fmla="*/ 2147483647 h 388"/>
              <a:gd name="T28" fmla="*/ 2147483647 w 110"/>
              <a:gd name="T29" fmla="*/ 2147483647 h 388"/>
              <a:gd name="T30" fmla="*/ 2147483647 w 110"/>
              <a:gd name="T31" fmla="*/ 2147483647 h 388"/>
              <a:gd name="T32" fmla="*/ 2147483647 w 110"/>
              <a:gd name="T33" fmla="*/ 2147483647 h 388"/>
              <a:gd name="T34" fmla="*/ 2147483647 w 110"/>
              <a:gd name="T35" fmla="*/ 2147483647 h 388"/>
              <a:gd name="T36" fmla="*/ 2147483647 w 110"/>
              <a:gd name="T37" fmla="*/ 2147483647 h 388"/>
              <a:gd name="T38" fmla="*/ 2147483647 w 110"/>
              <a:gd name="T39" fmla="*/ 2147483647 h 388"/>
              <a:gd name="T40" fmla="*/ 2147483647 w 110"/>
              <a:gd name="T41" fmla="*/ 2147483647 h 388"/>
              <a:gd name="T42" fmla="*/ 2147483647 w 110"/>
              <a:gd name="T43" fmla="*/ 2147483647 h 388"/>
              <a:gd name="T44" fmla="*/ 2147483647 w 110"/>
              <a:gd name="T45" fmla="*/ 2147483647 h 388"/>
              <a:gd name="T46" fmla="*/ 2147483647 w 110"/>
              <a:gd name="T47" fmla="*/ 2147483647 h 388"/>
              <a:gd name="T48" fmla="*/ 2147483647 w 110"/>
              <a:gd name="T49" fmla="*/ 2147483647 h 388"/>
              <a:gd name="T50" fmla="*/ 2147483647 w 110"/>
              <a:gd name="T51" fmla="*/ 2147483647 h 388"/>
              <a:gd name="T52" fmla="*/ 2147483647 w 110"/>
              <a:gd name="T53" fmla="*/ 2147483647 h 388"/>
              <a:gd name="T54" fmla="*/ 2147483647 w 110"/>
              <a:gd name="T55" fmla="*/ 2147483647 h 388"/>
              <a:gd name="T56" fmla="*/ 2147483647 w 110"/>
              <a:gd name="T57" fmla="*/ 2147483647 h 388"/>
              <a:gd name="T58" fmla="*/ 2147483647 w 110"/>
              <a:gd name="T59" fmla="*/ 2147483647 h 388"/>
              <a:gd name="T60" fmla="*/ 2147483647 w 110"/>
              <a:gd name="T61" fmla="*/ 2147483647 h 388"/>
              <a:gd name="T62" fmla="*/ 2147483647 w 110"/>
              <a:gd name="T63" fmla="*/ 2147483647 h 388"/>
              <a:gd name="T64" fmla="*/ 2147483647 w 110"/>
              <a:gd name="T65" fmla="*/ 2147483647 h 388"/>
              <a:gd name="T66" fmla="*/ 2147483647 w 110"/>
              <a:gd name="T67" fmla="*/ 2147483647 h 388"/>
              <a:gd name="T68" fmla="*/ 2147483647 w 110"/>
              <a:gd name="T69" fmla="*/ 2147483647 h 388"/>
              <a:gd name="T70" fmla="*/ 2147483647 w 110"/>
              <a:gd name="T71" fmla="*/ 2147483647 h 388"/>
              <a:gd name="T72" fmla="*/ 2147483647 w 110"/>
              <a:gd name="T73" fmla="*/ 2147483647 h 388"/>
              <a:gd name="T74" fmla="*/ 2147483647 w 110"/>
              <a:gd name="T75" fmla="*/ 2147483647 h 388"/>
              <a:gd name="T76" fmla="*/ 2147483647 w 110"/>
              <a:gd name="T77" fmla="*/ 2147483647 h 388"/>
              <a:gd name="T78" fmla="*/ 2147483647 w 110"/>
              <a:gd name="T79" fmla="*/ 2147483647 h 388"/>
              <a:gd name="T80" fmla="*/ 2147483647 w 110"/>
              <a:gd name="T81" fmla="*/ 2147483647 h 388"/>
              <a:gd name="T82" fmla="*/ 2147483647 w 110"/>
              <a:gd name="T83" fmla="*/ 2147483647 h 388"/>
              <a:gd name="T84" fmla="*/ 2147483647 w 110"/>
              <a:gd name="T85" fmla="*/ 2147483647 h 388"/>
              <a:gd name="T86" fmla="*/ 2147483647 w 110"/>
              <a:gd name="T87" fmla="*/ 2147483647 h 388"/>
              <a:gd name="T88" fmla="*/ 2147483647 w 110"/>
              <a:gd name="T89" fmla="*/ 2147483647 h 388"/>
              <a:gd name="T90" fmla="*/ 2147483647 w 110"/>
              <a:gd name="T91" fmla="*/ 2147483647 h 388"/>
              <a:gd name="T92" fmla="*/ 2147483647 w 110"/>
              <a:gd name="T93" fmla="*/ 2147483647 h 388"/>
              <a:gd name="T94" fmla="*/ 2147483647 w 110"/>
              <a:gd name="T95" fmla="*/ 2147483647 h 388"/>
              <a:gd name="T96" fmla="*/ 2147483647 w 110"/>
              <a:gd name="T97" fmla="*/ 2147483647 h 388"/>
              <a:gd name="T98" fmla="*/ 2147483647 w 110"/>
              <a:gd name="T99" fmla="*/ 2147483647 h 388"/>
              <a:gd name="T100" fmla="*/ 2147483647 w 110"/>
              <a:gd name="T101" fmla="*/ 2147483647 h 388"/>
              <a:gd name="T102" fmla="*/ 2147483647 w 110"/>
              <a:gd name="T103" fmla="*/ 2147483647 h 388"/>
              <a:gd name="T104" fmla="*/ 2147483647 w 110"/>
              <a:gd name="T105" fmla="*/ 2147483647 h 388"/>
              <a:gd name="T106" fmla="*/ 2147483647 w 110"/>
              <a:gd name="T107" fmla="*/ 2147483647 h 388"/>
              <a:gd name="T108" fmla="*/ 2147483647 w 110"/>
              <a:gd name="T109" fmla="*/ 2147483647 h 388"/>
              <a:gd name="T110" fmla="*/ 2147483647 w 110"/>
              <a:gd name="T111" fmla="*/ 0 h 38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0"/>
              <a:gd name="T169" fmla="*/ 0 h 388"/>
              <a:gd name="T170" fmla="*/ 110 w 110"/>
              <a:gd name="T171" fmla="*/ 388 h 38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0" h="388">
                <a:moveTo>
                  <a:pt x="0" y="388"/>
                </a:moveTo>
                <a:lnTo>
                  <a:pt x="2" y="382"/>
                </a:lnTo>
                <a:lnTo>
                  <a:pt x="4" y="377"/>
                </a:lnTo>
                <a:lnTo>
                  <a:pt x="6" y="371"/>
                </a:lnTo>
                <a:lnTo>
                  <a:pt x="8" y="366"/>
                </a:lnTo>
                <a:lnTo>
                  <a:pt x="10" y="360"/>
                </a:lnTo>
                <a:lnTo>
                  <a:pt x="12" y="354"/>
                </a:lnTo>
                <a:lnTo>
                  <a:pt x="14" y="348"/>
                </a:lnTo>
                <a:lnTo>
                  <a:pt x="16" y="343"/>
                </a:lnTo>
                <a:lnTo>
                  <a:pt x="18" y="337"/>
                </a:lnTo>
                <a:lnTo>
                  <a:pt x="20" y="331"/>
                </a:lnTo>
                <a:lnTo>
                  <a:pt x="22" y="325"/>
                </a:lnTo>
                <a:lnTo>
                  <a:pt x="24" y="318"/>
                </a:lnTo>
                <a:lnTo>
                  <a:pt x="26" y="312"/>
                </a:lnTo>
                <a:lnTo>
                  <a:pt x="28" y="306"/>
                </a:lnTo>
                <a:lnTo>
                  <a:pt x="30" y="300"/>
                </a:lnTo>
                <a:lnTo>
                  <a:pt x="32" y="293"/>
                </a:lnTo>
                <a:lnTo>
                  <a:pt x="34" y="287"/>
                </a:lnTo>
                <a:lnTo>
                  <a:pt x="36" y="280"/>
                </a:lnTo>
                <a:lnTo>
                  <a:pt x="38" y="274"/>
                </a:lnTo>
                <a:lnTo>
                  <a:pt x="40" y="267"/>
                </a:lnTo>
                <a:lnTo>
                  <a:pt x="42" y="261"/>
                </a:lnTo>
                <a:lnTo>
                  <a:pt x="44" y="254"/>
                </a:lnTo>
                <a:lnTo>
                  <a:pt x="46" y="247"/>
                </a:lnTo>
                <a:lnTo>
                  <a:pt x="48" y="240"/>
                </a:lnTo>
                <a:lnTo>
                  <a:pt x="50" y="234"/>
                </a:lnTo>
                <a:lnTo>
                  <a:pt x="52" y="227"/>
                </a:lnTo>
                <a:lnTo>
                  <a:pt x="54" y="220"/>
                </a:lnTo>
                <a:lnTo>
                  <a:pt x="56" y="213"/>
                </a:lnTo>
                <a:lnTo>
                  <a:pt x="58" y="205"/>
                </a:lnTo>
                <a:lnTo>
                  <a:pt x="60" y="198"/>
                </a:lnTo>
                <a:lnTo>
                  <a:pt x="62" y="191"/>
                </a:lnTo>
                <a:lnTo>
                  <a:pt x="64" y="184"/>
                </a:lnTo>
                <a:lnTo>
                  <a:pt x="66" y="176"/>
                </a:lnTo>
                <a:lnTo>
                  <a:pt x="68" y="169"/>
                </a:lnTo>
                <a:lnTo>
                  <a:pt x="70" y="161"/>
                </a:lnTo>
                <a:lnTo>
                  <a:pt x="72" y="154"/>
                </a:lnTo>
                <a:lnTo>
                  <a:pt x="74" y="146"/>
                </a:lnTo>
                <a:lnTo>
                  <a:pt x="76" y="139"/>
                </a:lnTo>
                <a:lnTo>
                  <a:pt x="78" y="131"/>
                </a:lnTo>
                <a:lnTo>
                  <a:pt x="80" y="123"/>
                </a:lnTo>
                <a:lnTo>
                  <a:pt x="82" y="115"/>
                </a:lnTo>
                <a:lnTo>
                  <a:pt x="84" y="108"/>
                </a:lnTo>
                <a:lnTo>
                  <a:pt x="86" y="100"/>
                </a:lnTo>
                <a:lnTo>
                  <a:pt x="88" y="92"/>
                </a:lnTo>
                <a:lnTo>
                  <a:pt x="90" y="84"/>
                </a:lnTo>
                <a:lnTo>
                  <a:pt x="92" y="75"/>
                </a:lnTo>
                <a:lnTo>
                  <a:pt x="94" y="67"/>
                </a:lnTo>
                <a:lnTo>
                  <a:pt x="96" y="59"/>
                </a:lnTo>
                <a:lnTo>
                  <a:pt x="98" y="51"/>
                </a:lnTo>
                <a:lnTo>
                  <a:pt x="100" y="42"/>
                </a:lnTo>
                <a:lnTo>
                  <a:pt x="102" y="34"/>
                </a:lnTo>
                <a:lnTo>
                  <a:pt x="104" y="26"/>
                </a:lnTo>
                <a:lnTo>
                  <a:pt x="106" y="17"/>
                </a:lnTo>
                <a:lnTo>
                  <a:pt x="108" y="8"/>
                </a:lnTo>
                <a:lnTo>
                  <a:pt x="11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74" name="Group 250">
            <a:extLst>
              <a:ext uri="{FF2B5EF4-FFF2-40B4-BE49-F238E27FC236}">
                <a16:creationId xmlns:a16="http://schemas.microsoft.com/office/drawing/2014/main" id="{5474F661-92B7-4916-AB04-D6D315EEB021}"/>
              </a:ext>
            </a:extLst>
          </p:cNvPr>
          <p:cNvGrpSpPr>
            <a:grpSpLocks/>
          </p:cNvGrpSpPr>
          <p:nvPr/>
        </p:nvGrpSpPr>
        <p:grpSpPr bwMode="auto">
          <a:xfrm>
            <a:off x="8335405" y="2375366"/>
            <a:ext cx="538011" cy="2312707"/>
            <a:chOff x="803275" y="1292225"/>
            <a:chExt cx="628650" cy="2570163"/>
          </a:xfrm>
        </p:grpSpPr>
        <p:sp>
          <p:nvSpPr>
            <p:cNvPr id="81" name="Freeform 242">
              <a:extLst>
                <a:ext uri="{FF2B5EF4-FFF2-40B4-BE49-F238E27FC236}">
                  <a16:creationId xmlns:a16="http://schemas.microsoft.com/office/drawing/2014/main" id="{4E02B095-10D7-47ED-8BE3-C341AE6BE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75" y="1292225"/>
              <a:ext cx="69850" cy="339725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Freeform 243">
              <a:extLst>
                <a:ext uri="{FF2B5EF4-FFF2-40B4-BE49-F238E27FC236}">
                  <a16:creationId xmlns:a16="http://schemas.microsoft.com/office/drawing/2014/main" id="{51B1E488-2D1E-4B51-87B3-D64F7664A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5" y="1631950"/>
              <a:ext cx="558800" cy="2230438"/>
            </a:xfrm>
            <a:custGeom>
              <a:avLst/>
              <a:gdLst>
                <a:gd name="T0" fmla="*/ 0 w 97"/>
                <a:gd name="T1" fmla="*/ 0 h 334"/>
                <a:gd name="T2" fmla="*/ 2147483647 w 97"/>
                <a:gd name="T3" fmla="*/ 2147483647 h 334"/>
                <a:gd name="T4" fmla="*/ 2147483647 w 97"/>
                <a:gd name="T5" fmla="*/ 2147483647 h 334"/>
                <a:gd name="T6" fmla="*/ 2147483647 w 97"/>
                <a:gd name="T7" fmla="*/ 2147483647 h 334"/>
                <a:gd name="T8" fmla="*/ 2147483647 w 97"/>
                <a:gd name="T9" fmla="*/ 2147483647 h 334"/>
                <a:gd name="T10" fmla="*/ 2147483647 w 97"/>
                <a:gd name="T11" fmla="*/ 2147483647 h 334"/>
                <a:gd name="T12" fmla="*/ 2147483647 w 97"/>
                <a:gd name="T13" fmla="*/ 2147483647 h 334"/>
                <a:gd name="T14" fmla="*/ 2147483647 w 97"/>
                <a:gd name="T15" fmla="*/ 2147483647 h 334"/>
                <a:gd name="T16" fmla="*/ 2147483647 w 97"/>
                <a:gd name="T17" fmla="*/ 2147483647 h 334"/>
                <a:gd name="T18" fmla="*/ 2147483647 w 97"/>
                <a:gd name="T19" fmla="*/ 2147483647 h 334"/>
                <a:gd name="T20" fmla="*/ 2147483647 w 97"/>
                <a:gd name="T21" fmla="*/ 2147483647 h 334"/>
                <a:gd name="T22" fmla="*/ 2147483647 w 97"/>
                <a:gd name="T23" fmla="*/ 2147483647 h 334"/>
                <a:gd name="T24" fmla="*/ 2147483647 w 97"/>
                <a:gd name="T25" fmla="*/ 2147483647 h 334"/>
                <a:gd name="T26" fmla="*/ 2147483647 w 97"/>
                <a:gd name="T27" fmla="*/ 2147483647 h 334"/>
                <a:gd name="T28" fmla="*/ 2147483647 w 97"/>
                <a:gd name="T29" fmla="*/ 2147483647 h 334"/>
                <a:gd name="T30" fmla="*/ 2147483647 w 97"/>
                <a:gd name="T31" fmla="*/ 2147483647 h 334"/>
                <a:gd name="T32" fmla="*/ 2147483647 w 97"/>
                <a:gd name="T33" fmla="*/ 2147483647 h 334"/>
                <a:gd name="T34" fmla="*/ 2147483647 w 97"/>
                <a:gd name="T35" fmla="*/ 2147483647 h 334"/>
                <a:gd name="T36" fmla="*/ 2147483647 w 97"/>
                <a:gd name="T37" fmla="*/ 2147483647 h 334"/>
                <a:gd name="T38" fmla="*/ 2147483647 w 97"/>
                <a:gd name="T39" fmla="*/ 2147483647 h 334"/>
                <a:gd name="T40" fmla="*/ 2147483647 w 97"/>
                <a:gd name="T41" fmla="*/ 2147483647 h 334"/>
                <a:gd name="T42" fmla="*/ 2147483647 w 97"/>
                <a:gd name="T43" fmla="*/ 2147483647 h 334"/>
                <a:gd name="T44" fmla="*/ 2147483647 w 97"/>
                <a:gd name="T45" fmla="*/ 2147483647 h 334"/>
                <a:gd name="T46" fmla="*/ 2147483647 w 97"/>
                <a:gd name="T47" fmla="*/ 2147483647 h 334"/>
                <a:gd name="T48" fmla="*/ 2147483647 w 97"/>
                <a:gd name="T49" fmla="*/ 2147483647 h 334"/>
                <a:gd name="T50" fmla="*/ 2147483647 w 97"/>
                <a:gd name="T51" fmla="*/ 2147483647 h 334"/>
                <a:gd name="T52" fmla="*/ 2147483647 w 97"/>
                <a:gd name="T53" fmla="*/ 2147483647 h 334"/>
                <a:gd name="T54" fmla="*/ 2147483647 w 97"/>
                <a:gd name="T55" fmla="*/ 2147483647 h 334"/>
                <a:gd name="T56" fmla="*/ 2147483647 w 97"/>
                <a:gd name="T57" fmla="*/ 2147483647 h 334"/>
                <a:gd name="T58" fmla="*/ 2147483647 w 97"/>
                <a:gd name="T59" fmla="*/ 2147483647 h 334"/>
                <a:gd name="T60" fmla="*/ 2147483647 w 97"/>
                <a:gd name="T61" fmla="*/ 2147483647 h 334"/>
                <a:gd name="T62" fmla="*/ 2147483647 w 97"/>
                <a:gd name="T63" fmla="*/ 2147483647 h 334"/>
                <a:gd name="T64" fmla="*/ 2147483647 w 97"/>
                <a:gd name="T65" fmla="*/ 2147483647 h 334"/>
                <a:gd name="T66" fmla="*/ 2147483647 w 97"/>
                <a:gd name="T67" fmla="*/ 2147483647 h 334"/>
                <a:gd name="T68" fmla="*/ 2147483647 w 97"/>
                <a:gd name="T69" fmla="*/ 2147483647 h 334"/>
                <a:gd name="T70" fmla="*/ 2147483647 w 97"/>
                <a:gd name="T71" fmla="*/ 2147483647 h 334"/>
                <a:gd name="T72" fmla="*/ 2147483647 w 97"/>
                <a:gd name="T73" fmla="*/ 2147483647 h 334"/>
                <a:gd name="T74" fmla="*/ 2147483647 w 97"/>
                <a:gd name="T75" fmla="*/ 2147483647 h 334"/>
                <a:gd name="T76" fmla="*/ 2147483647 w 97"/>
                <a:gd name="T77" fmla="*/ 2147483647 h 334"/>
                <a:gd name="T78" fmla="*/ 2147483647 w 97"/>
                <a:gd name="T79" fmla="*/ 2147483647 h 334"/>
                <a:gd name="T80" fmla="*/ 2147483647 w 97"/>
                <a:gd name="T81" fmla="*/ 2147483647 h 334"/>
                <a:gd name="T82" fmla="*/ 2147483647 w 97"/>
                <a:gd name="T83" fmla="*/ 2147483647 h 334"/>
                <a:gd name="T84" fmla="*/ 2147483647 w 97"/>
                <a:gd name="T85" fmla="*/ 2147483647 h 334"/>
                <a:gd name="T86" fmla="*/ 2147483647 w 97"/>
                <a:gd name="T87" fmla="*/ 2147483647 h 334"/>
                <a:gd name="T88" fmla="*/ 2147483647 w 97"/>
                <a:gd name="T89" fmla="*/ 2147483647 h 334"/>
                <a:gd name="T90" fmla="*/ 2147483647 w 97"/>
                <a:gd name="T91" fmla="*/ 2147483647 h 334"/>
                <a:gd name="T92" fmla="*/ 2147483647 w 97"/>
                <a:gd name="T93" fmla="*/ 2147483647 h 334"/>
                <a:gd name="T94" fmla="*/ 2147483647 w 97"/>
                <a:gd name="T95" fmla="*/ 2147483647 h 334"/>
                <a:gd name="T96" fmla="*/ 2147483647 w 97"/>
                <a:gd name="T97" fmla="*/ 2147483647 h 334"/>
                <a:gd name="T98" fmla="*/ 2147483647 w 97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"/>
                <a:gd name="T151" fmla="*/ 0 h 334"/>
                <a:gd name="T152" fmla="*/ 97 w 97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" h="334">
                  <a:moveTo>
                    <a:pt x="0" y="0"/>
                  </a:moveTo>
                  <a:lnTo>
                    <a:pt x="2" y="9"/>
                  </a:lnTo>
                  <a:lnTo>
                    <a:pt x="4" y="17"/>
                  </a:lnTo>
                  <a:lnTo>
                    <a:pt x="6" y="25"/>
                  </a:lnTo>
                  <a:lnTo>
                    <a:pt x="8" y="33"/>
                  </a:lnTo>
                  <a:lnTo>
                    <a:pt x="10" y="41"/>
                  </a:lnTo>
                  <a:lnTo>
                    <a:pt x="12" y="49"/>
                  </a:lnTo>
                  <a:lnTo>
                    <a:pt x="14" y="57"/>
                  </a:lnTo>
                  <a:lnTo>
                    <a:pt x="16" y="65"/>
                  </a:lnTo>
                  <a:lnTo>
                    <a:pt x="18" y="73"/>
                  </a:lnTo>
                  <a:lnTo>
                    <a:pt x="20" y="80"/>
                  </a:lnTo>
                  <a:lnTo>
                    <a:pt x="22" y="88"/>
                  </a:lnTo>
                  <a:lnTo>
                    <a:pt x="24" y="96"/>
                  </a:lnTo>
                  <a:lnTo>
                    <a:pt x="26" y="103"/>
                  </a:lnTo>
                  <a:lnTo>
                    <a:pt x="28" y="111"/>
                  </a:lnTo>
                  <a:lnTo>
                    <a:pt x="30" y="118"/>
                  </a:lnTo>
                  <a:lnTo>
                    <a:pt x="32" y="125"/>
                  </a:lnTo>
                  <a:lnTo>
                    <a:pt x="34" y="133"/>
                  </a:lnTo>
                  <a:lnTo>
                    <a:pt x="36" y="140"/>
                  </a:lnTo>
                  <a:lnTo>
                    <a:pt x="38" y="147"/>
                  </a:lnTo>
                  <a:lnTo>
                    <a:pt x="40" y="154"/>
                  </a:lnTo>
                  <a:lnTo>
                    <a:pt x="42" y="162"/>
                  </a:lnTo>
                  <a:lnTo>
                    <a:pt x="44" y="169"/>
                  </a:lnTo>
                  <a:lnTo>
                    <a:pt x="46" y="176"/>
                  </a:lnTo>
                  <a:lnTo>
                    <a:pt x="48" y="182"/>
                  </a:lnTo>
                  <a:lnTo>
                    <a:pt x="50" y="189"/>
                  </a:lnTo>
                  <a:lnTo>
                    <a:pt x="52" y="196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6"/>
                  </a:lnTo>
                  <a:lnTo>
                    <a:pt x="60" y="223"/>
                  </a:lnTo>
                  <a:lnTo>
                    <a:pt x="62" y="229"/>
                  </a:lnTo>
                  <a:lnTo>
                    <a:pt x="64" y="236"/>
                  </a:lnTo>
                  <a:lnTo>
                    <a:pt x="66" y="242"/>
                  </a:lnTo>
                  <a:lnTo>
                    <a:pt x="68" y="248"/>
                  </a:lnTo>
                  <a:lnTo>
                    <a:pt x="70" y="255"/>
                  </a:lnTo>
                  <a:lnTo>
                    <a:pt x="72" y="261"/>
                  </a:lnTo>
                  <a:lnTo>
                    <a:pt x="74" y="267"/>
                  </a:lnTo>
                  <a:lnTo>
                    <a:pt x="76" y="273"/>
                  </a:lnTo>
                  <a:lnTo>
                    <a:pt x="78" y="279"/>
                  </a:lnTo>
                  <a:lnTo>
                    <a:pt x="80" y="285"/>
                  </a:lnTo>
                  <a:lnTo>
                    <a:pt x="82" y="291"/>
                  </a:lnTo>
                  <a:lnTo>
                    <a:pt x="84" y="297"/>
                  </a:lnTo>
                  <a:lnTo>
                    <a:pt x="86" y="303"/>
                  </a:lnTo>
                  <a:lnTo>
                    <a:pt x="88" y="308"/>
                  </a:lnTo>
                  <a:lnTo>
                    <a:pt x="90" y="314"/>
                  </a:lnTo>
                  <a:lnTo>
                    <a:pt x="92" y="320"/>
                  </a:lnTo>
                  <a:lnTo>
                    <a:pt x="94" y="325"/>
                  </a:lnTo>
                  <a:lnTo>
                    <a:pt x="96" y="331"/>
                  </a:lnTo>
                  <a:lnTo>
                    <a:pt x="97" y="33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5" name="Freeform 244">
            <a:extLst>
              <a:ext uri="{FF2B5EF4-FFF2-40B4-BE49-F238E27FC236}">
                <a16:creationId xmlns:a16="http://schemas.microsoft.com/office/drawing/2014/main" id="{FD231596-CB14-470D-9185-866784EE60B4}"/>
              </a:ext>
            </a:extLst>
          </p:cNvPr>
          <p:cNvSpPr>
            <a:spLocks/>
          </p:cNvSpPr>
          <p:nvPr/>
        </p:nvSpPr>
        <p:spPr bwMode="auto">
          <a:xfrm>
            <a:off x="8869925" y="3049210"/>
            <a:ext cx="1821026" cy="1584944"/>
          </a:xfrm>
          <a:custGeom>
            <a:avLst/>
            <a:gdLst>
              <a:gd name="T0" fmla="*/ 2147483647 w 373"/>
              <a:gd name="T1" fmla="*/ 2147483647 h 254"/>
              <a:gd name="T2" fmla="*/ 2147483647 w 373"/>
              <a:gd name="T3" fmla="*/ 2147483647 h 254"/>
              <a:gd name="T4" fmla="*/ 2147483647 w 373"/>
              <a:gd name="T5" fmla="*/ 2147483647 h 254"/>
              <a:gd name="T6" fmla="*/ 2147483647 w 373"/>
              <a:gd name="T7" fmla="*/ 2147483647 h 254"/>
              <a:gd name="T8" fmla="*/ 2147483647 w 373"/>
              <a:gd name="T9" fmla="*/ 2147483647 h 254"/>
              <a:gd name="T10" fmla="*/ 2147483647 w 373"/>
              <a:gd name="T11" fmla="*/ 2147483647 h 254"/>
              <a:gd name="T12" fmla="*/ 2147483647 w 373"/>
              <a:gd name="T13" fmla="*/ 2147483647 h 254"/>
              <a:gd name="T14" fmla="*/ 2147483647 w 373"/>
              <a:gd name="T15" fmla="*/ 2147483647 h 254"/>
              <a:gd name="T16" fmla="*/ 2147483647 w 373"/>
              <a:gd name="T17" fmla="*/ 2147483647 h 254"/>
              <a:gd name="T18" fmla="*/ 2147483647 w 373"/>
              <a:gd name="T19" fmla="*/ 2147483647 h 254"/>
              <a:gd name="T20" fmla="*/ 2147483647 w 373"/>
              <a:gd name="T21" fmla="*/ 2147483647 h 254"/>
              <a:gd name="T22" fmla="*/ 2147483647 w 373"/>
              <a:gd name="T23" fmla="*/ 2147483647 h 254"/>
              <a:gd name="T24" fmla="*/ 2147483647 w 373"/>
              <a:gd name="T25" fmla="*/ 2147483647 h 254"/>
              <a:gd name="T26" fmla="*/ 2147483647 w 373"/>
              <a:gd name="T27" fmla="*/ 2147483647 h 254"/>
              <a:gd name="T28" fmla="*/ 2147483647 w 373"/>
              <a:gd name="T29" fmla="*/ 2147483647 h 254"/>
              <a:gd name="T30" fmla="*/ 2147483647 w 373"/>
              <a:gd name="T31" fmla="*/ 2147483647 h 254"/>
              <a:gd name="T32" fmla="*/ 2147483647 w 373"/>
              <a:gd name="T33" fmla="*/ 2147483647 h 254"/>
              <a:gd name="T34" fmla="*/ 2147483647 w 373"/>
              <a:gd name="T35" fmla="*/ 2147483647 h 254"/>
              <a:gd name="T36" fmla="*/ 2147483647 w 373"/>
              <a:gd name="T37" fmla="*/ 2147483647 h 254"/>
              <a:gd name="T38" fmla="*/ 2147483647 w 373"/>
              <a:gd name="T39" fmla="*/ 2147483647 h 254"/>
              <a:gd name="T40" fmla="*/ 2147483647 w 373"/>
              <a:gd name="T41" fmla="*/ 2147483647 h 254"/>
              <a:gd name="T42" fmla="*/ 2147483647 w 373"/>
              <a:gd name="T43" fmla="*/ 2147483647 h 254"/>
              <a:gd name="T44" fmla="*/ 2147483647 w 373"/>
              <a:gd name="T45" fmla="*/ 2147483647 h 254"/>
              <a:gd name="T46" fmla="*/ 2147483647 w 373"/>
              <a:gd name="T47" fmla="*/ 2147483647 h 254"/>
              <a:gd name="T48" fmla="*/ 2147483647 w 373"/>
              <a:gd name="T49" fmla="*/ 2147483647 h 254"/>
              <a:gd name="T50" fmla="*/ 2147483647 w 373"/>
              <a:gd name="T51" fmla="*/ 2147483647 h 254"/>
              <a:gd name="T52" fmla="*/ 2147483647 w 373"/>
              <a:gd name="T53" fmla="*/ 2147483647 h 254"/>
              <a:gd name="T54" fmla="*/ 2147483647 w 373"/>
              <a:gd name="T55" fmla="*/ 2147483647 h 254"/>
              <a:gd name="T56" fmla="*/ 2147483647 w 373"/>
              <a:gd name="T57" fmla="*/ 2147483647 h 254"/>
              <a:gd name="T58" fmla="*/ 2147483647 w 373"/>
              <a:gd name="T59" fmla="*/ 0 h 254"/>
              <a:gd name="T60" fmla="*/ 2147483647 w 373"/>
              <a:gd name="T61" fmla="*/ 0 h 254"/>
              <a:gd name="T62" fmla="*/ 2147483647 w 373"/>
              <a:gd name="T63" fmla="*/ 0 h 254"/>
              <a:gd name="T64" fmla="*/ 2147483647 w 373"/>
              <a:gd name="T65" fmla="*/ 2147483647 h 254"/>
              <a:gd name="T66" fmla="*/ 2147483647 w 373"/>
              <a:gd name="T67" fmla="*/ 2147483647 h 254"/>
              <a:gd name="T68" fmla="*/ 2147483647 w 373"/>
              <a:gd name="T69" fmla="*/ 2147483647 h 254"/>
              <a:gd name="T70" fmla="*/ 2147483647 w 373"/>
              <a:gd name="T71" fmla="*/ 2147483647 h 254"/>
              <a:gd name="T72" fmla="*/ 2147483647 w 373"/>
              <a:gd name="T73" fmla="*/ 2147483647 h 254"/>
              <a:gd name="T74" fmla="*/ 2147483647 w 373"/>
              <a:gd name="T75" fmla="*/ 2147483647 h 254"/>
              <a:gd name="T76" fmla="*/ 2147483647 w 373"/>
              <a:gd name="T77" fmla="*/ 2147483647 h 254"/>
              <a:gd name="T78" fmla="*/ 2147483647 w 373"/>
              <a:gd name="T79" fmla="*/ 2147483647 h 254"/>
              <a:gd name="T80" fmla="*/ 2147483647 w 373"/>
              <a:gd name="T81" fmla="*/ 2147483647 h 254"/>
              <a:gd name="T82" fmla="*/ 2147483647 w 373"/>
              <a:gd name="T83" fmla="*/ 2147483647 h 254"/>
              <a:gd name="T84" fmla="*/ 2147483647 w 373"/>
              <a:gd name="T85" fmla="*/ 2147483647 h 254"/>
              <a:gd name="T86" fmla="*/ 2147483647 w 373"/>
              <a:gd name="T87" fmla="*/ 2147483647 h 254"/>
              <a:gd name="T88" fmla="*/ 2147483647 w 373"/>
              <a:gd name="T89" fmla="*/ 2147483647 h 254"/>
              <a:gd name="T90" fmla="*/ 2147483647 w 373"/>
              <a:gd name="T91" fmla="*/ 2147483647 h 254"/>
              <a:gd name="T92" fmla="*/ 2147483647 w 373"/>
              <a:gd name="T93" fmla="*/ 2147483647 h 254"/>
              <a:gd name="T94" fmla="*/ 2147483647 w 373"/>
              <a:gd name="T95" fmla="*/ 2147483647 h 254"/>
              <a:gd name="T96" fmla="*/ 2147483647 w 373"/>
              <a:gd name="T97" fmla="*/ 2147483647 h 254"/>
              <a:gd name="T98" fmla="*/ 2147483647 w 373"/>
              <a:gd name="T99" fmla="*/ 2147483647 h 254"/>
              <a:gd name="T100" fmla="*/ 2147483647 w 373"/>
              <a:gd name="T101" fmla="*/ 2147483647 h 254"/>
              <a:gd name="T102" fmla="*/ 2147483647 w 373"/>
              <a:gd name="T103" fmla="*/ 2147483647 h 254"/>
              <a:gd name="T104" fmla="*/ 2147483647 w 373"/>
              <a:gd name="T105" fmla="*/ 2147483647 h 254"/>
              <a:gd name="T106" fmla="*/ 2147483647 w 373"/>
              <a:gd name="T107" fmla="*/ 2147483647 h 254"/>
              <a:gd name="T108" fmla="*/ 2147483647 w 373"/>
              <a:gd name="T109" fmla="*/ 2147483647 h 254"/>
              <a:gd name="T110" fmla="*/ 2147483647 w 373"/>
              <a:gd name="T111" fmla="*/ 2147483647 h 254"/>
              <a:gd name="T112" fmla="*/ 2147483647 w 373"/>
              <a:gd name="T113" fmla="*/ 2147483647 h 254"/>
              <a:gd name="T114" fmla="*/ 2147483647 w 373"/>
              <a:gd name="T115" fmla="*/ 2147483647 h 254"/>
              <a:gd name="T116" fmla="*/ 2147483647 w 373"/>
              <a:gd name="T117" fmla="*/ 2147483647 h 254"/>
              <a:gd name="T118" fmla="*/ 2147483647 w 373"/>
              <a:gd name="T119" fmla="*/ 2147483647 h 254"/>
              <a:gd name="T120" fmla="*/ 2147483647 w 373"/>
              <a:gd name="T121" fmla="*/ 2147483647 h 254"/>
              <a:gd name="T122" fmla="*/ 2147483647 w 373"/>
              <a:gd name="T123" fmla="*/ 2147483647 h 2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"/>
              <a:gd name="T187" fmla="*/ 0 h 254"/>
              <a:gd name="T188" fmla="*/ 373 w 373"/>
              <a:gd name="T189" fmla="*/ 254 h 2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" h="254">
                <a:moveTo>
                  <a:pt x="0" y="253"/>
                </a:moveTo>
                <a:lnTo>
                  <a:pt x="2" y="248"/>
                </a:lnTo>
                <a:lnTo>
                  <a:pt x="4" y="242"/>
                </a:lnTo>
                <a:lnTo>
                  <a:pt x="6" y="237"/>
                </a:lnTo>
                <a:lnTo>
                  <a:pt x="8" y="232"/>
                </a:lnTo>
                <a:lnTo>
                  <a:pt x="10" y="227"/>
                </a:lnTo>
                <a:lnTo>
                  <a:pt x="12" y="221"/>
                </a:lnTo>
                <a:lnTo>
                  <a:pt x="14" y="216"/>
                </a:lnTo>
                <a:lnTo>
                  <a:pt x="16" y="211"/>
                </a:lnTo>
                <a:lnTo>
                  <a:pt x="18" y="206"/>
                </a:lnTo>
                <a:lnTo>
                  <a:pt x="20" y="201"/>
                </a:lnTo>
                <a:lnTo>
                  <a:pt x="22" y="197"/>
                </a:lnTo>
                <a:lnTo>
                  <a:pt x="24" y="192"/>
                </a:lnTo>
                <a:lnTo>
                  <a:pt x="26" y="187"/>
                </a:lnTo>
                <a:lnTo>
                  <a:pt x="28" y="183"/>
                </a:lnTo>
                <a:lnTo>
                  <a:pt x="30" y="178"/>
                </a:lnTo>
                <a:lnTo>
                  <a:pt x="32" y="173"/>
                </a:lnTo>
                <a:lnTo>
                  <a:pt x="34" y="169"/>
                </a:lnTo>
                <a:lnTo>
                  <a:pt x="36" y="164"/>
                </a:lnTo>
                <a:lnTo>
                  <a:pt x="38" y="160"/>
                </a:lnTo>
                <a:lnTo>
                  <a:pt x="40" y="156"/>
                </a:lnTo>
                <a:lnTo>
                  <a:pt x="42" y="152"/>
                </a:lnTo>
                <a:lnTo>
                  <a:pt x="44" y="147"/>
                </a:lnTo>
                <a:lnTo>
                  <a:pt x="46" y="143"/>
                </a:lnTo>
                <a:lnTo>
                  <a:pt x="48" y="139"/>
                </a:lnTo>
                <a:lnTo>
                  <a:pt x="50" y="135"/>
                </a:lnTo>
                <a:lnTo>
                  <a:pt x="52" y="131"/>
                </a:lnTo>
                <a:lnTo>
                  <a:pt x="54" y="127"/>
                </a:lnTo>
                <a:lnTo>
                  <a:pt x="56" y="124"/>
                </a:lnTo>
                <a:lnTo>
                  <a:pt x="58" y="120"/>
                </a:lnTo>
                <a:lnTo>
                  <a:pt x="60" y="116"/>
                </a:lnTo>
                <a:lnTo>
                  <a:pt x="62" y="112"/>
                </a:lnTo>
                <a:lnTo>
                  <a:pt x="64" y="109"/>
                </a:lnTo>
                <a:lnTo>
                  <a:pt x="66" y="105"/>
                </a:lnTo>
                <a:lnTo>
                  <a:pt x="68" y="102"/>
                </a:lnTo>
                <a:lnTo>
                  <a:pt x="70" y="98"/>
                </a:lnTo>
                <a:lnTo>
                  <a:pt x="72" y="95"/>
                </a:lnTo>
                <a:lnTo>
                  <a:pt x="74" y="92"/>
                </a:lnTo>
                <a:lnTo>
                  <a:pt x="76" y="88"/>
                </a:lnTo>
                <a:lnTo>
                  <a:pt x="78" y="85"/>
                </a:lnTo>
                <a:lnTo>
                  <a:pt x="80" y="82"/>
                </a:lnTo>
                <a:lnTo>
                  <a:pt x="82" y="79"/>
                </a:lnTo>
                <a:lnTo>
                  <a:pt x="84" y="76"/>
                </a:lnTo>
                <a:lnTo>
                  <a:pt x="86" y="73"/>
                </a:lnTo>
                <a:lnTo>
                  <a:pt x="88" y="70"/>
                </a:lnTo>
                <a:lnTo>
                  <a:pt x="90" y="67"/>
                </a:lnTo>
                <a:lnTo>
                  <a:pt x="92" y="65"/>
                </a:lnTo>
                <a:lnTo>
                  <a:pt x="94" y="62"/>
                </a:lnTo>
                <a:lnTo>
                  <a:pt x="96" y="59"/>
                </a:lnTo>
                <a:lnTo>
                  <a:pt x="98" y="57"/>
                </a:lnTo>
                <a:lnTo>
                  <a:pt x="100" y="54"/>
                </a:lnTo>
                <a:lnTo>
                  <a:pt x="102" y="52"/>
                </a:lnTo>
                <a:lnTo>
                  <a:pt x="104" y="49"/>
                </a:lnTo>
                <a:lnTo>
                  <a:pt x="106" y="47"/>
                </a:lnTo>
                <a:lnTo>
                  <a:pt x="108" y="44"/>
                </a:lnTo>
                <a:lnTo>
                  <a:pt x="110" y="42"/>
                </a:lnTo>
                <a:lnTo>
                  <a:pt x="112" y="40"/>
                </a:lnTo>
                <a:lnTo>
                  <a:pt x="114" y="38"/>
                </a:lnTo>
                <a:lnTo>
                  <a:pt x="116" y="36"/>
                </a:lnTo>
                <a:lnTo>
                  <a:pt x="118" y="34"/>
                </a:lnTo>
                <a:lnTo>
                  <a:pt x="120" y="32"/>
                </a:lnTo>
                <a:lnTo>
                  <a:pt x="122" y="30"/>
                </a:lnTo>
                <a:lnTo>
                  <a:pt x="124" y="28"/>
                </a:lnTo>
                <a:lnTo>
                  <a:pt x="126" y="26"/>
                </a:lnTo>
                <a:lnTo>
                  <a:pt x="128" y="25"/>
                </a:lnTo>
                <a:lnTo>
                  <a:pt x="130" y="23"/>
                </a:lnTo>
                <a:lnTo>
                  <a:pt x="132" y="21"/>
                </a:lnTo>
                <a:lnTo>
                  <a:pt x="134" y="20"/>
                </a:lnTo>
                <a:lnTo>
                  <a:pt x="136" y="18"/>
                </a:lnTo>
                <a:lnTo>
                  <a:pt x="138" y="17"/>
                </a:lnTo>
                <a:lnTo>
                  <a:pt x="140" y="15"/>
                </a:lnTo>
                <a:lnTo>
                  <a:pt x="142" y="14"/>
                </a:lnTo>
                <a:lnTo>
                  <a:pt x="144" y="13"/>
                </a:lnTo>
                <a:lnTo>
                  <a:pt x="146" y="12"/>
                </a:lnTo>
                <a:lnTo>
                  <a:pt x="148" y="10"/>
                </a:lnTo>
                <a:lnTo>
                  <a:pt x="150" y="9"/>
                </a:lnTo>
                <a:lnTo>
                  <a:pt x="152" y="8"/>
                </a:lnTo>
                <a:lnTo>
                  <a:pt x="154" y="7"/>
                </a:lnTo>
                <a:lnTo>
                  <a:pt x="156" y="7"/>
                </a:lnTo>
                <a:lnTo>
                  <a:pt x="158" y="6"/>
                </a:lnTo>
                <a:lnTo>
                  <a:pt x="160" y="5"/>
                </a:lnTo>
                <a:lnTo>
                  <a:pt x="162" y="4"/>
                </a:lnTo>
                <a:lnTo>
                  <a:pt x="164" y="3"/>
                </a:lnTo>
                <a:lnTo>
                  <a:pt x="166" y="3"/>
                </a:lnTo>
                <a:lnTo>
                  <a:pt x="168" y="2"/>
                </a:lnTo>
                <a:lnTo>
                  <a:pt x="170" y="2"/>
                </a:lnTo>
                <a:lnTo>
                  <a:pt x="172" y="1"/>
                </a:lnTo>
                <a:lnTo>
                  <a:pt x="174" y="1"/>
                </a:lnTo>
                <a:lnTo>
                  <a:pt x="176" y="1"/>
                </a:lnTo>
                <a:lnTo>
                  <a:pt x="178" y="0"/>
                </a:lnTo>
                <a:lnTo>
                  <a:pt x="180" y="0"/>
                </a:lnTo>
                <a:lnTo>
                  <a:pt x="182" y="0"/>
                </a:lnTo>
                <a:lnTo>
                  <a:pt x="184" y="0"/>
                </a:lnTo>
                <a:lnTo>
                  <a:pt x="186" y="0"/>
                </a:lnTo>
                <a:lnTo>
                  <a:pt x="188" y="0"/>
                </a:lnTo>
                <a:lnTo>
                  <a:pt x="190" y="0"/>
                </a:lnTo>
                <a:lnTo>
                  <a:pt x="192" y="0"/>
                </a:lnTo>
                <a:lnTo>
                  <a:pt x="194" y="0"/>
                </a:lnTo>
                <a:lnTo>
                  <a:pt x="196" y="1"/>
                </a:lnTo>
                <a:lnTo>
                  <a:pt x="198" y="1"/>
                </a:lnTo>
                <a:lnTo>
                  <a:pt x="200" y="1"/>
                </a:lnTo>
                <a:lnTo>
                  <a:pt x="202" y="2"/>
                </a:lnTo>
                <a:lnTo>
                  <a:pt x="204" y="2"/>
                </a:lnTo>
                <a:lnTo>
                  <a:pt x="206" y="3"/>
                </a:lnTo>
                <a:lnTo>
                  <a:pt x="208" y="4"/>
                </a:lnTo>
                <a:lnTo>
                  <a:pt x="210" y="4"/>
                </a:lnTo>
                <a:lnTo>
                  <a:pt x="212" y="5"/>
                </a:lnTo>
                <a:lnTo>
                  <a:pt x="214" y="6"/>
                </a:lnTo>
                <a:lnTo>
                  <a:pt x="216" y="7"/>
                </a:lnTo>
                <a:lnTo>
                  <a:pt x="218" y="8"/>
                </a:lnTo>
                <a:lnTo>
                  <a:pt x="220" y="9"/>
                </a:lnTo>
                <a:lnTo>
                  <a:pt x="222" y="10"/>
                </a:lnTo>
                <a:lnTo>
                  <a:pt x="224" y="11"/>
                </a:lnTo>
                <a:lnTo>
                  <a:pt x="226" y="12"/>
                </a:lnTo>
                <a:lnTo>
                  <a:pt x="228" y="13"/>
                </a:lnTo>
                <a:lnTo>
                  <a:pt x="230" y="14"/>
                </a:lnTo>
                <a:lnTo>
                  <a:pt x="232" y="16"/>
                </a:lnTo>
                <a:lnTo>
                  <a:pt x="234" y="17"/>
                </a:lnTo>
                <a:lnTo>
                  <a:pt x="236" y="18"/>
                </a:lnTo>
                <a:lnTo>
                  <a:pt x="238" y="20"/>
                </a:lnTo>
                <a:lnTo>
                  <a:pt x="240" y="21"/>
                </a:lnTo>
                <a:lnTo>
                  <a:pt x="242" y="23"/>
                </a:lnTo>
                <a:lnTo>
                  <a:pt x="244" y="25"/>
                </a:lnTo>
                <a:lnTo>
                  <a:pt x="246" y="27"/>
                </a:lnTo>
                <a:lnTo>
                  <a:pt x="248" y="28"/>
                </a:lnTo>
                <a:lnTo>
                  <a:pt x="250" y="30"/>
                </a:lnTo>
                <a:lnTo>
                  <a:pt x="252" y="32"/>
                </a:lnTo>
                <a:lnTo>
                  <a:pt x="254" y="34"/>
                </a:lnTo>
                <a:lnTo>
                  <a:pt x="256" y="36"/>
                </a:lnTo>
                <a:lnTo>
                  <a:pt x="258" y="38"/>
                </a:lnTo>
                <a:lnTo>
                  <a:pt x="260" y="40"/>
                </a:lnTo>
                <a:lnTo>
                  <a:pt x="262" y="42"/>
                </a:lnTo>
                <a:lnTo>
                  <a:pt x="264" y="45"/>
                </a:lnTo>
                <a:lnTo>
                  <a:pt x="266" y="47"/>
                </a:lnTo>
                <a:lnTo>
                  <a:pt x="268" y="49"/>
                </a:lnTo>
                <a:lnTo>
                  <a:pt x="270" y="52"/>
                </a:lnTo>
                <a:lnTo>
                  <a:pt x="272" y="54"/>
                </a:lnTo>
                <a:lnTo>
                  <a:pt x="274" y="57"/>
                </a:lnTo>
                <a:lnTo>
                  <a:pt x="276" y="60"/>
                </a:lnTo>
                <a:lnTo>
                  <a:pt x="278" y="62"/>
                </a:lnTo>
                <a:lnTo>
                  <a:pt x="280" y="65"/>
                </a:lnTo>
                <a:lnTo>
                  <a:pt x="282" y="68"/>
                </a:lnTo>
                <a:lnTo>
                  <a:pt x="284" y="71"/>
                </a:lnTo>
                <a:lnTo>
                  <a:pt x="286" y="73"/>
                </a:lnTo>
                <a:lnTo>
                  <a:pt x="288" y="76"/>
                </a:lnTo>
                <a:lnTo>
                  <a:pt x="290" y="79"/>
                </a:lnTo>
                <a:lnTo>
                  <a:pt x="292" y="83"/>
                </a:lnTo>
                <a:lnTo>
                  <a:pt x="294" y="86"/>
                </a:lnTo>
                <a:lnTo>
                  <a:pt x="296" y="89"/>
                </a:lnTo>
                <a:lnTo>
                  <a:pt x="298" y="92"/>
                </a:lnTo>
                <a:lnTo>
                  <a:pt x="300" y="95"/>
                </a:lnTo>
                <a:lnTo>
                  <a:pt x="302" y="99"/>
                </a:lnTo>
                <a:lnTo>
                  <a:pt x="304" y="102"/>
                </a:lnTo>
                <a:lnTo>
                  <a:pt x="306" y="106"/>
                </a:lnTo>
                <a:lnTo>
                  <a:pt x="308" y="109"/>
                </a:lnTo>
                <a:lnTo>
                  <a:pt x="310" y="113"/>
                </a:lnTo>
                <a:lnTo>
                  <a:pt x="312" y="117"/>
                </a:lnTo>
                <a:lnTo>
                  <a:pt x="314" y="120"/>
                </a:lnTo>
                <a:lnTo>
                  <a:pt x="316" y="124"/>
                </a:lnTo>
                <a:lnTo>
                  <a:pt x="318" y="128"/>
                </a:lnTo>
                <a:lnTo>
                  <a:pt x="320" y="132"/>
                </a:lnTo>
                <a:lnTo>
                  <a:pt x="322" y="136"/>
                </a:lnTo>
                <a:lnTo>
                  <a:pt x="324" y="140"/>
                </a:lnTo>
                <a:lnTo>
                  <a:pt x="326" y="144"/>
                </a:lnTo>
                <a:lnTo>
                  <a:pt x="328" y="148"/>
                </a:lnTo>
                <a:lnTo>
                  <a:pt x="330" y="152"/>
                </a:lnTo>
                <a:lnTo>
                  <a:pt x="332" y="156"/>
                </a:lnTo>
                <a:lnTo>
                  <a:pt x="334" y="161"/>
                </a:lnTo>
                <a:lnTo>
                  <a:pt x="336" y="165"/>
                </a:lnTo>
                <a:lnTo>
                  <a:pt x="338" y="170"/>
                </a:lnTo>
                <a:lnTo>
                  <a:pt x="340" y="174"/>
                </a:lnTo>
                <a:lnTo>
                  <a:pt x="342" y="179"/>
                </a:lnTo>
                <a:lnTo>
                  <a:pt x="344" y="183"/>
                </a:lnTo>
                <a:lnTo>
                  <a:pt x="346" y="188"/>
                </a:lnTo>
                <a:lnTo>
                  <a:pt x="348" y="193"/>
                </a:lnTo>
                <a:lnTo>
                  <a:pt x="350" y="197"/>
                </a:lnTo>
                <a:lnTo>
                  <a:pt x="352" y="202"/>
                </a:lnTo>
                <a:lnTo>
                  <a:pt x="354" y="207"/>
                </a:lnTo>
                <a:lnTo>
                  <a:pt x="356" y="212"/>
                </a:lnTo>
                <a:lnTo>
                  <a:pt x="358" y="217"/>
                </a:lnTo>
                <a:lnTo>
                  <a:pt x="360" y="222"/>
                </a:lnTo>
                <a:lnTo>
                  <a:pt x="362" y="227"/>
                </a:lnTo>
                <a:lnTo>
                  <a:pt x="364" y="233"/>
                </a:lnTo>
                <a:lnTo>
                  <a:pt x="366" y="238"/>
                </a:lnTo>
                <a:lnTo>
                  <a:pt x="368" y="243"/>
                </a:lnTo>
                <a:lnTo>
                  <a:pt x="370" y="248"/>
                </a:lnTo>
                <a:lnTo>
                  <a:pt x="372" y="254"/>
                </a:lnTo>
                <a:lnTo>
                  <a:pt x="373" y="25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8" name="Freeform 241">
            <a:extLst>
              <a:ext uri="{FF2B5EF4-FFF2-40B4-BE49-F238E27FC236}">
                <a16:creationId xmlns:a16="http://schemas.microsoft.com/office/drawing/2014/main" id="{6CDAA981-7AD2-4B18-9F6E-CB9E701E810F}"/>
              </a:ext>
            </a:extLst>
          </p:cNvPr>
          <p:cNvSpPr>
            <a:spLocks/>
          </p:cNvSpPr>
          <p:nvPr/>
        </p:nvSpPr>
        <p:spPr bwMode="auto">
          <a:xfrm>
            <a:off x="8869925" y="4653927"/>
            <a:ext cx="1840922" cy="1544185"/>
          </a:xfrm>
          <a:custGeom>
            <a:avLst/>
            <a:gdLst>
              <a:gd name="T0" fmla="*/ 2147483647 w 373"/>
              <a:gd name="T1" fmla="*/ 2147483647 h 257"/>
              <a:gd name="T2" fmla="*/ 2147483647 w 373"/>
              <a:gd name="T3" fmla="*/ 2147483647 h 257"/>
              <a:gd name="T4" fmla="*/ 2147483647 w 373"/>
              <a:gd name="T5" fmla="*/ 2147483647 h 257"/>
              <a:gd name="T6" fmla="*/ 2147483647 w 373"/>
              <a:gd name="T7" fmla="*/ 2147483647 h 257"/>
              <a:gd name="T8" fmla="*/ 2147483647 w 373"/>
              <a:gd name="T9" fmla="*/ 2147483647 h 257"/>
              <a:gd name="T10" fmla="*/ 2147483647 w 373"/>
              <a:gd name="T11" fmla="*/ 2147483647 h 257"/>
              <a:gd name="T12" fmla="*/ 2147483647 w 373"/>
              <a:gd name="T13" fmla="*/ 2147483647 h 257"/>
              <a:gd name="T14" fmla="*/ 2147483647 w 373"/>
              <a:gd name="T15" fmla="*/ 2147483647 h 257"/>
              <a:gd name="T16" fmla="*/ 2147483647 w 373"/>
              <a:gd name="T17" fmla="*/ 2147483647 h 257"/>
              <a:gd name="T18" fmla="*/ 2147483647 w 373"/>
              <a:gd name="T19" fmla="*/ 2147483647 h 257"/>
              <a:gd name="T20" fmla="*/ 2147483647 w 373"/>
              <a:gd name="T21" fmla="*/ 2147483647 h 257"/>
              <a:gd name="T22" fmla="*/ 2147483647 w 373"/>
              <a:gd name="T23" fmla="*/ 2147483647 h 257"/>
              <a:gd name="T24" fmla="*/ 2147483647 w 373"/>
              <a:gd name="T25" fmla="*/ 2147483647 h 257"/>
              <a:gd name="T26" fmla="*/ 2147483647 w 373"/>
              <a:gd name="T27" fmla="*/ 2147483647 h 257"/>
              <a:gd name="T28" fmla="*/ 2147483647 w 373"/>
              <a:gd name="T29" fmla="*/ 2147483647 h 257"/>
              <a:gd name="T30" fmla="*/ 2147483647 w 373"/>
              <a:gd name="T31" fmla="*/ 2147483647 h 257"/>
              <a:gd name="T32" fmla="*/ 2147483647 w 373"/>
              <a:gd name="T33" fmla="*/ 2147483647 h 257"/>
              <a:gd name="T34" fmla="*/ 2147483647 w 373"/>
              <a:gd name="T35" fmla="*/ 2147483647 h 257"/>
              <a:gd name="T36" fmla="*/ 2147483647 w 373"/>
              <a:gd name="T37" fmla="*/ 2147483647 h 257"/>
              <a:gd name="T38" fmla="*/ 2147483647 w 373"/>
              <a:gd name="T39" fmla="*/ 2147483647 h 257"/>
              <a:gd name="T40" fmla="*/ 2147483647 w 373"/>
              <a:gd name="T41" fmla="*/ 2147483647 h 257"/>
              <a:gd name="T42" fmla="*/ 2147483647 w 373"/>
              <a:gd name="T43" fmla="*/ 2147483647 h 257"/>
              <a:gd name="T44" fmla="*/ 2147483647 w 373"/>
              <a:gd name="T45" fmla="*/ 2147483647 h 257"/>
              <a:gd name="T46" fmla="*/ 2147483647 w 373"/>
              <a:gd name="T47" fmla="*/ 2147483647 h 257"/>
              <a:gd name="T48" fmla="*/ 2147483647 w 373"/>
              <a:gd name="T49" fmla="*/ 2147483647 h 257"/>
              <a:gd name="T50" fmla="*/ 2147483647 w 373"/>
              <a:gd name="T51" fmla="*/ 2147483647 h 257"/>
              <a:gd name="T52" fmla="*/ 2147483647 w 373"/>
              <a:gd name="T53" fmla="*/ 2147483647 h 257"/>
              <a:gd name="T54" fmla="*/ 2147483647 w 373"/>
              <a:gd name="T55" fmla="*/ 2147483647 h 257"/>
              <a:gd name="T56" fmla="*/ 2147483647 w 373"/>
              <a:gd name="T57" fmla="*/ 2147483647 h 257"/>
              <a:gd name="T58" fmla="*/ 2147483647 w 373"/>
              <a:gd name="T59" fmla="*/ 2147483647 h 257"/>
              <a:gd name="T60" fmla="*/ 2147483647 w 373"/>
              <a:gd name="T61" fmla="*/ 2147483647 h 257"/>
              <a:gd name="T62" fmla="*/ 2147483647 w 373"/>
              <a:gd name="T63" fmla="*/ 2147483647 h 257"/>
              <a:gd name="T64" fmla="*/ 2147483647 w 373"/>
              <a:gd name="T65" fmla="*/ 2147483647 h 257"/>
              <a:gd name="T66" fmla="*/ 2147483647 w 373"/>
              <a:gd name="T67" fmla="*/ 2147483647 h 257"/>
              <a:gd name="T68" fmla="*/ 2147483647 w 373"/>
              <a:gd name="T69" fmla="*/ 2147483647 h 257"/>
              <a:gd name="T70" fmla="*/ 2147483647 w 373"/>
              <a:gd name="T71" fmla="*/ 2147483647 h 257"/>
              <a:gd name="T72" fmla="*/ 2147483647 w 373"/>
              <a:gd name="T73" fmla="*/ 2147483647 h 257"/>
              <a:gd name="T74" fmla="*/ 2147483647 w 373"/>
              <a:gd name="T75" fmla="*/ 2147483647 h 257"/>
              <a:gd name="T76" fmla="*/ 2147483647 w 373"/>
              <a:gd name="T77" fmla="*/ 2147483647 h 257"/>
              <a:gd name="T78" fmla="*/ 2147483647 w 373"/>
              <a:gd name="T79" fmla="*/ 2147483647 h 257"/>
              <a:gd name="T80" fmla="*/ 2147483647 w 373"/>
              <a:gd name="T81" fmla="*/ 2147483647 h 257"/>
              <a:gd name="T82" fmla="*/ 2147483647 w 373"/>
              <a:gd name="T83" fmla="*/ 2147483647 h 257"/>
              <a:gd name="T84" fmla="*/ 2147483647 w 373"/>
              <a:gd name="T85" fmla="*/ 2147483647 h 257"/>
              <a:gd name="T86" fmla="*/ 2147483647 w 373"/>
              <a:gd name="T87" fmla="*/ 2147483647 h 257"/>
              <a:gd name="T88" fmla="*/ 2147483647 w 373"/>
              <a:gd name="T89" fmla="*/ 2147483647 h 257"/>
              <a:gd name="T90" fmla="*/ 2147483647 w 373"/>
              <a:gd name="T91" fmla="*/ 2147483647 h 257"/>
              <a:gd name="T92" fmla="*/ 2147483647 w 373"/>
              <a:gd name="T93" fmla="*/ 2147483647 h 257"/>
              <a:gd name="T94" fmla="*/ 2147483647 w 373"/>
              <a:gd name="T95" fmla="*/ 2147483647 h 257"/>
              <a:gd name="T96" fmla="*/ 2147483647 w 373"/>
              <a:gd name="T97" fmla="*/ 2147483647 h 257"/>
              <a:gd name="T98" fmla="*/ 2147483647 w 373"/>
              <a:gd name="T99" fmla="*/ 2147483647 h 257"/>
              <a:gd name="T100" fmla="*/ 2147483647 w 373"/>
              <a:gd name="T101" fmla="*/ 2147483647 h 257"/>
              <a:gd name="T102" fmla="*/ 2147483647 w 373"/>
              <a:gd name="T103" fmla="*/ 2147483647 h 257"/>
              <a:gd name="T104" fmla="*/ 2147483647 w 373"/>
              <a:gd name="T105" fmla="*/ 2147483647 h 257"/>
              <a:gd name="T106" fmla="*/ 2147483647 w 373"/>
              <a:gd name="T107" fmla="*/ 2147483647 h 257"/>
              <a:gd name="T108" fmla="*/ 2147483647 w 373"/>
              <a:gd name="T109" fmla="*/ 2147483647 h 257"/>
              <a:gd name="T110" fmla="*/ 2147483647 w 373"/>
              <a:gd name="T111" fmla="*/ 2147483647 h 257"/>
              <a:gd name="T112" fmla="*/ 2147483647 w 373"/>
              <a:gd name="T113" fmla="*/ 2147483647 h 257"/>
              <a:gd name="T114" fmla="*/ 2147483647 w 373"/>
              <a:gd name="T115" fmla="*/ 2147483647 h 257"/>
              <a:gd name="T116" fmla="*/ 2147483647 w 373"/>
              <a:gd name="T117" fmla="*/ 2147483647 h 257"/>
              <a:gd name="T118" fmla="*/ 2147483647 w 373"/>
              <a:gd name="T119" fmla="*/ 2147483647 h 257"/>
              <a:gd name="T120" fmla="*/ 2147483647 w 373"/>
              <a:gd name="T121" fmla="*/ 2147483647 h 257"/>
              <a:gd name="T122" fmla="*/ 2147483647 w 373"/>
              <a:gd name="T123" fmla="*/ 2147483647 h 2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"/>
              <a:gd name="T187" fmla="*/ 0 h 257"/>
              <a:gd name="T188" fmla="*/ 373 w 373"/>
              <a:gd name="T189" fmla="*/ 257 h 2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" h="257">
                <a:moveTo>
                  <a:pt x="0" y="4"/>
                </a:moveTo>
                <a:lnTo>
                  <a:pt x="2" y="9"/>
                </a:lnTo>
                <a:lnTo>
                  <a:pt x="4" y="15"/>
                </a:lnTo>
                <a:lnTo>
                  <a:pt x="6" y="20"/>
                </a:lnTo>
                <a:lnTo>
                  <a:pt x="8" y="25"/>
                </a:lnTo>
                <a:lnTo>
                  <a:pt x="10" y="30"/>
                </a:lnTo>
                <a:lnTo>
                  <a:pt x="12" y="36"/>
                </a:lnTo>
                <a:lnTo>
                  <a:pt x="14" y="41"/>
                </a:lnTo>
                <a:lnTo>
                  <a:pt x="16" y="46"/>
                </a:lnTo>
                <a:lnTo>
                  <a:pt x="18" y="51"/>
                </a:lnTo>
                <a:lnTo>
                  <a:pt x="20" y="56"/>
                </a:lnTo>
                <a:lnTo>
                  <a:pt x="22" y="60"/>
                </a:lnTo>
                <a:lnTo>
                  <a:pt x="24" y="65"/>
                </a:lnTo>
                <a:lnTo>
                  <a:pt x="26" y="70"/>
                </a:lnTo>
                <a:lnTo>
                  <a:pt x="28" y="74"/>
                </a:lnTo>
                <a:lnTo>
                  <a:pt x="30" y="79"/>
                </a:lnTo>
                <a:lnTo>
                  <a:pt x="32" y="84"/>
                </a:lnTo>
                <a:lnTo>
                  <a:pt x="34" y="88"/>
                </a:lnTo>
                <a:lnTo>
                  <a:pt x="36" y="93"/>
                </a:lnTo>
                <a:lnTo>
                  <a:pt x="38" y="97"/>
                </a:lnTo>
                <a:lnTo>
                  <a:pt x="40" y="101"/>
                </a:lnTo>
                <a:lnTo>
                  <a:pt x="42" y="105"/>
                </a:lnTo>
                <a:lnTo>
                  <a:pt x="44" y="110"/>
                </a:lnTo>
                <a:lnTo>
                  <a:pt x="46" y="114"/>
                </a:lnTo>
                <a:lnTo>
                  <a:pt x="48" y="118"/>
                </a:lnTo>
                <a:lnTo>
                  <a:pt x="50" y="122"/>
                </a:lnTo>
                <a:lnTo>
                  <a:pt x="52" y="126"/>
                </a:lnTo>
                <a:lnTo>
                  <a:pt x="54" y="130"/>
                </a:lnTo>
                <a:lnTo>
                  <a:pt x="56" y="133"/>
                </a:lnTo>
                <a:lnTo>
                  <a:pt x="58" y="137"/>
                </a:lnTo>
                <a:lnTo>
                  <a:pt x="60" y="141"/>
                </a:lnTo>
                <a:lnTo>
                  <a:pt x="62" y="145"/>
                </a:lnTo>
                <a:lnTo>
                  <a:pt x="64" y="148"/>
                </a:lnTo>
                <a:lnTo>
                  <a:pt x="66" y="152"/>
                </a:lnTo>
                <a:lnTo>
                  <a:pt x="68" y="155"/>
                </a:lnTo>
                <a:lnTo>
                  <a:pt x="70" y="159"/>
                </a:lnTo>
                <a:lnTo>
                  <a:pt x="72" y="162"/>
                </a:lnTo>
                <a:lnTo>
                  <a:pt x="74" y="165"/>
                </a:lnTo>
                <a:lnTo>
                  <a:pt x="76" y="169"/>
                </a:lnTo>
                <a:lnTo>
                  <a:pt x="78" y="172"/>
                </a:lnTo>
                <a:lnTo>
                  <a:pt x="80" y="175"/>
                </a:lnTo>
                <a:lnTo>
                  <a:pt x="82" y="178"/>
                </a:lnTo>
                <a:lnTo>
                  <a:pt x="84" y="181"/>
                </a:lnTo>
                <a:lnTo>
                  <a:pt x="86" y="184"/>
                </a:lnTo>
                <a:lnTo>
                  <a:pt x="88" y="187"/>
                </a:lnTo>
                <a:lnTo>
                  <a:pt x="90" y="190"/>
                </a:lnTo>
                <a:lnTo>
                  <a:pt x="92" y="192"/>
                </a:lnTo>
                <a:lnTo>
                  <a:pt x="94" y="195"/>
                </a:lnTo>
                <a:lnTo>
                  <a:pt x="96" y="198"/>
                </a:lnTo>
                <a:lnTo>
                  <a:pt x="98" y="200"/>
                </a:lnTo>
                <a:lnTo>
                  <a:pt x="100" y="203"/>
                </a:lnTo>
                <a:lnTo>
                  <a:pt x="102" y="205"/>
                </a:lnTo>
                <a:lnTo>
                  <a:pt x="104" y="208"/>
                </a:lnTo>
                <a:lnTo>
                  <a:pt x="106" y="210"/>
                </a:lnTo>
                <a:lnTo>
                  <a:pt x="108" y="213"/>
                </a:lnTo>
                <a:lnTo>
                  <a:pt x="110" y="215"/>
                </a:lnTo>
                <a:lnTo>
                  <a:pt x="112" y="217"/>
                </a:lnTo>
                <a:lnTo>
                  <a:pt x="114" y="219"/>
                </a:lnTo>
                <a:lnTo>
                  <a:pt x="116" y="221"/>
                </a:lnTo>
                <a:lnTo>
                  <a:pt x="118" y="223"/>
                </a:lnTo>
                <a:lnTo>
                  <a:pt x="120" y="225"/>
                </a:lnTo>
                <a:lnTo>
                  <a:pt x="122" y="227"/>
                </a:lnTo>
                <a:lnTo>
                  <a:pt x="124" y="229"/>
                </a:lnTo>
                <a:lnTo>
                  <a:pt x="126" y="231"/>
                </a:lnTo>
                <a:lnTo>
                  <a:pt x="128" y="232"/>
                </a:lnTo>
                <a:lnTo>
                  <a:pt x="130" y="234"/>
                </a:lnTo>
                <a:lnTo>
                  <a:pt x="132" y="236"/>
                </a:lnTo>
                <a:lnTo>
                  <a:pt x="134" y="237"/>
                </a:lnTo>
                <a:lnTo>
                  <a:pt x="136" y="239"/>
                </a:lnTo>
                <a:lnTo>
                  <a:pt x="138" y="240"/>
                </a:lnTo>
                <a:lnTo>
                  <a:pt x="140" y="242"/>
                </a:lnTo>
                <a:lnTo>
                  <a:pt x="142" y="243"/>
                </a:lnTo>
                <a:lnTo>
                  <a:pt x="144" y="244"/>
                </a:lnTo>
                <a:lnTo>
                  <a:pt x="146" y="245"/>
                </a:lnTo>
                <a:lnTo>
                  <a:pt x="148" y="247"/>
                </a:lnTo>
                <a:lnTo>
                  <a:pt x="150" y="248"/>
                </a:lnTo>
                <a:lnTo>
                  <a:pt x="152" y="249"/>
                </a:lnTo>
                <a:lnTo>
                  <a:pt x="154" y="250"/>
                </a:lnTo>
                <a:lnTo>
                  <a:pt x="156" y="250"/>
                </a:lnTo>
                <a:lnTo>
                  <a:pt x="158" y="251"/>
                </a:lnTo>
                <a:lnTo>
                  <a:pt x="160" y="252"/>
                </a:lnTo>
                <a:lnTo>
                  <a:pt x="162" y="253"/>
                </a:lnTo>
                <a:lnTo>
                  <a:pt x="164" y="254"/>
                </a:lnTo>
                <a:lnTo>
                  <a:pt x="166" y="254"/>
                </a:lnTo>
                <a:lnTo>
                  <a:pt x="168" y="255"/>
                </a:lnTo>
                <a:lnTo>
                  <a:pt x="170" y="255"/>
                </a:lnTo>
                <a:lnTo>
                  <a:pt x="172" y="256"/>
                </a:lnTo>
                <a:lnTo>
                  <a:pt x="174" y="256"/>
                </a:lnTo>
                <a:lnTo>
                  <a:pt x="176" y="256"/>
                </a:lnTo>
                <a:lnTo>
                  <a:pt x="178" y="257"/>
                </a:lnTo>
                <a:lnTo>
                  <a:pt x="180" y="257"/>
                </a:lnTo>
                <a:lnTo>
                  <a:pt x="182" y="257"/>
                </a:lnTo>
                <a:lnTo>
                  <a:pt x="184" y="257"/>
                </a:lnTo>
                <a:lnTo>
                  <a:pt x="186" y="257"/>
                </a:lnTo>
                <a:lnTo>
                  <a:pt x="188" y="257"/>
                </a:lnTo>
                <a:lnTo>
                  <a:pt x="190" y="257"/>
                </a:lnTo>
                <a:lnTo>
                  <a:pt x="192" y="257"/>
                </a:lnTo>
                <a:lnTo>
                  <a:pt x="194" y="257"/>
                </a:lnTo>
                <a:lnTo>
                  <a:pt x="196" y="256"/>
                </a:lnTo>
                <a:lnTo>
                  <a:pt x="198" y="256"/>
                </a:lnTo>
                <a:lnTo>
                  <a:pt x="200" y="256"/>
                </a:lnTo>
                <a:lnTo>
                  <a:pt x="202" y="255"/>
                </a:lnTo>
                <a:lnTo>
                  <a:pt x="204" y="255"/>
                </a:lnTo>
                <a:lnTo>
                  <a:pt x="206" y="254"/>
                </a:lnTo>
                <a:lnTo>
                  <a:pt x="208" y="253"/>
                </a:lnTo>
                <a:lnTo>
                  <a:pt x="210" y="253"/>
                </a:lnTo>
                <a:lnTo>
                  <a:pt x="212" y="252"/>
                </a:lnTo>
                <a:lnTo>
                  <a:pt x="214" y="251"/>
                </a:lnTo>
                <a:lnTo>
                  <a:pt x="216" y="250"/>
                </a:lnTo>
                <a:lnTo>
                  <a:pt x="218" y="249"/>
                </a:lnTo>
                <a:lnTo>
                  <a:pt x="220" y="248"/>
                </a:lnTo>
                <a:lnTo>
                  <a:pt x="222" y="247"/>
                </a:lnTo>
                <a:lnTo>
                  <a:pt x="224" y="246"/>
                </a:lnTo>
                <a:lnTo>
                  <a:pt x="226" y="245"/>
                </a:lnTo>
                <a:lnTo>
                  <a:pt x="228" y="244"/>
                </a:lnTo>
                <a:lnTo>
                  <a:pt x="230" y="243"/>
                </a:lnTo>
                <a:lnTo>
                  <a:pt x="232" y="241"/>
                </a:lnTo>
                <a:lnTo>
                  <a:pt x="234" y="240"/>
                </a:lnTo>
                <a:lnTo>
                  <a:pt x="236" y="239"/>
                </a:lnTo>
                <a:lnTo>
                  <a:pt x="238" y="237"/>
                </a:lnTo>
                <a:lnTo>
                  <a:pt x="240" y="236"/>
                </a:lnTo>
                <a:lnTo>
                  <a:pt x="242" y="234"/>
                </a:lnTo>
                <a:lnTo>
                  <a:pt x="244" y="232"/>
                </a:lnTo>
                <a:lnTo>
                  <a:pt x="246" y="230"/>
                </a:lnTo>
                <a:lnTo>
                  <a:pt x="248" y="229"/>
                </a:lnTo>
                <a:lnTo>
                  <a:pt x="250" y="227"/>
                </a:lnTo>
                <a:lnTo>
                  <a:pt x="252" y="225"/>
                </a:lnTo>
                <a:lnTo>
                  <a:pt x="254" y="223"/>
                </a:lnTo>
                <a:lnTo>
                  <a:pt x="256" y="221"/>
                </a:lnTo>
                <a:lnTo>
                  <a:pt x="258" y="219"/>
                </a:lnTo>
                <a:lnTo>
                  <a:pt x="260" y="217"/>
                </a:lnTo>
                <a:lnTo>
                  <a:pt x="262" y="215"/>
                </a:lnTo>
                <a:lnTo>
                  <a:pt x="264" y="212"/>
                </a:lnTo>
                <a:lnTo>
                  <a:pt x="266" y="210"/>
                </a:lnTo>
                <a:lnTo>
                  <a:pt x="268" y="208"/>
                </a:lnTo>
                <a:lnTo>
                  <a:pt x="270" y="205"/>
                </a:lnTo>
                <a:lnTo>
                  <a:pt x="272" y="203"/>
                </a:lnTo>
                <a:lnTo>
                  <a:pt x="274" y="200"/>
                </a:lnTo>
                <a:lnTo>
                  <a:pt x="276" y="197"/>
                </a:lnTo>
                <a:lnTo>
                  <a:pt x="278" y="195"/>
                </a:lnTo>
                <a:lnTo>
                  <a:pt x="280" y="192"/>
                </a:lnTo>
                <a:lnTo>
                  <a:pt x="282" y="189"/>
                </a:lnTo>
                <a:lnTo>
                  <a:pt x="284" y="186"/>
                </a:lnTo>
                <a:lnTo>
                  <a:pt x="286" y="184"/>
                </a:lnTo>
                <a:lnTo>
                  <a:pt x="288" y="181"/>
                </a:lnTo>
                <a:lnTo>
                  <a:pt x="290" y="178"/>
                </a:lnTo>
                <a:lnTo>
                  <a:pt x="292" y="174"/>
                </a:lnTo>
                <a:lnTo>
                  <a:pt x="294" y="171"/>
                </a:lnTo>
                <a:lnTo>
                  <a:pt x="296" y="168"/>
                </a:lnTo>
                <a:lnTo>
                  <a:pt x="298" y="165"/>
                </a:lnTo>
                <a:lnTo>
                  <a:pt x="300" y="162"/>
                </a:lnTo>
                <a:lnTo>
                  <a:pt x="302" y="158"/>
                </a:lnTo>
                <a:lnTo>
                  <a:pt x="304" y="155"/>
                </a:lnTo>
                <a:lnTo>
                  <a:pt x="306" y="151"/>
                </a:lnTo>
                <a:lnTo>
                  <a:pt x="308" y="148"/>
                </a:lnTo>
                <a:lnTo>
                  <a:pt x="310" y="144"/>
                </a:lnTo>
                <a:lnTo>
                  <a:pt x="312" y="140"/>
                </a:lnTo>
                <a:lnTo>
                  <a:pt x="314" y="137"/>
                </a:lnTo>
                <a:lnTo>
                  <a:pt x="316" y="133"/>
                </a:lnTo>
                <a:lnTo>
                  <a:pt x="318" y="129"/>
                </a:lnTo>
                <a:lnTo>
                  <a:pt x="320" y="125"/>
                </a:lnTo>
                <a:lnTo>
                  <a:pt x="322" y="121"/>
                </a:lnTo>
                <a:lnTo>
                  <a:pt x="324" y="117"/>
                </a:lnTo>
                <a:lnTo>
                  <a:pt x="326" y="113"/>
                </a:lnTo>
                <a:lnTo>
                  <a:pt x="328" y="109"/>
                </a:lnTo>
                <a:lnTo>
                  <a:pt x="330" y="105"/>
                </a:lnTo>
                <a:lnTo>
                  <a:pt x="332" y="101"/>
                </a:lnTo>
                <a:lnTo>
                  <a:pt x="334" y="96"/>
                </a:lnTo>
                <a:lnTo>
                  <a:pt x="336" y="92"/>
                </a:lnTo>
                <a:lnTo>
                  <a:pt x="338" y="87"/>
                </a:lnTo>
                <a:lnTo>
                  <a:pt x="340" y="83"/>
                </a:lnTo>
                <a:lnTo>
                  <a:pt x="342" y="78"/>
                </a:lnTo>
                <a:lnTo>
                  <a:pt x="344" y="74"/>
                </a:lnTo>
                <a:lnTo>
                  <a:pt x="346" y="69"/>
                </a:lnTo>
                <a:lnTo>
                  <a:pt x="348" y="64"/>
                </a:lnTo>
                <a:lnTo>
                  <a:pt x="350" y="60"/>
                </a:lnTo>
                <a:lnTo>
                  <a:pt x="352" y="55"/>
                </a:lnTo>
                <a:lnTo>
                  <a:pt x="354" y="50"/>
                </a:lnTo>
                <a:lnTo>
                  <a:pt x="356" y="45"/>
                </a:lnTo>
                <a:lnTo>
                  <a:pt x="358" y="40"/>
                </a:lnTo>
                <a:lnTo>
                  <a:pt x="360" y="35"/>
                </a:lnTo>
                <a:lnTo>
                  <a:pt x="362" y="30"/>
                </a:lnTo>
                <a:lnTo>
                  <a:pt x="364" y="24"/>
                </a:lnTo>
                <a:lnTo>
                  <a:pt x="366" y="19"/>
                </a:lnTo>
                <a:lnTo>
                  <a:pt x="368" y="14"/>
                </a:lnTo>
                <a:lnTo>
                  <a:pt x="370" y="9"/>
                </a:lnTo>
                <a:lnTo>
                  <a:pt x="372" y="3"/>
                </a:lnTo>
                <a:lnTo>
                  <a:pt x="37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280BD22-EC85-4725-8FDF-7EB3CD6BD9B9}"/>
              </a:ext>
            </a:extLst>
          </p:cNvPr>
          <p:cNvSpPr txBox="1"/>
          <p:nvPr/>
        </p:nvSpPr>
        <p:spPr>
          <a:xfrm>
            <a:off x="3150113" y="3413844"/>
            <a:ext cx="4776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First find the x-intercepts of the parabola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BEEF0A0-EE3B-4277-8CA6-4BBAF2F14E59}"/>
              </a:ext>
            </a:extLst>
          </p:cNvPr>
          <p:cNvSpPr txBox="1"/>
          <p:nvPr/>
        </p:nvSpPr>
        <p:spPr>
          <a:xfrm>
            <a:off x="4616592" y="3884114"/>
            <a:ext cx="2392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i="1" dirty="0">
                <a:solidFill>
                  <a:srgbClr val="FF0000"/>
                </a:solidFill>
              </a:rPr>
              <a:t>X = –3</a:t>
            </a:r>
            <a:r>
              <a:rPr lang="en-CA" sz="2100" dirty="0">
                <a:solidFill>
                  <a:srgbClr val="FF0000"/>
                </a:solidFill>
              </a:rPr>
              <a:t> and </a:t>
            </a:r>
            <a:r>
              <a:rPr lang="en-CA" sz="2100" i="1" dirty="0">
                <a:solidFill>
                  <a:srgbClr val="FF0000"/>
                </a:solidFill>
              </a:rPr>
              <a:t>x = 3</a:t>
            </a:r>
          </a:p>
        </p:txBody>
      </p:sp>
      <p:graphicFrame>
        <p:nvGraphicFramePr>
          <p:cNvPr id="86" name="Object 85">
            <a:extLst>
              <a:ext uri="{FF2B5EF4-FFF2-40B4-BE49-F238E27FC236}">
                <a16:creationId xmlns:a16="http://schemas.microsoft.com/office/drawing/2014/main" id="{505C1D4B-4E87-4146-82BD-F2652FE69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218506"/>
              </p:ext>
            </p:extLst>
          </p:nvPr>
        </p:nvGraphicFramePr>
        <p:xfrm>
          <a:off x="293406" y="4682394"/>
          <a:ext cx="119380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4240" imgH="711000" progId="Equation.DSMT4">
                  <p:embed/>
                </p:oleObj>
              </mc:Choice>
              <mc:Fallback>
                <p:oleObj name="Equation" r:id="rId5" imgW="444240" imgH="711000" progId="Equation.DSMT4">
                  <p:embed/>
                  <p:pic>
                    <p:nvPicPr>
                      <p:cNvPr id="86" name="Object 85">
                        <a:extLst>
                          <a:ext uri="{FF2B5EF4-FFF2-40B4-BE49-F238E27FC236}">
                            <a16:creationId xmlns:a16="http://schemas.microsoft.com/office/drawing/2014/main" id="{505C1D4B-4E87-4146-82BD-F2652FE699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406" y="4682394"/>
                        <a:ext cx="1193800" cy="191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>
            <a:extLst>
              <a:ext uri="{FF2B5EF4-FFF2-40B4-BE49-F238E27FC236}">
                <a16:creationId xmlns:a16="http://schemas.microsoft.com/office/drawing/2014/main" id="{1D3024E1-78C5-4085-8181-0FFACEA9CC54}"/>
              </a:ext>
            </a:extLst>
          </p:cNvPr>
          <p:cNvSpPr/>
          <p:nvPr/>
        </p:nvSpPr>
        <p:spPr>
          <a:xfrm>
            <a:off x="7805549" y="2596784"/>
            <a:ext cx="1053275" cy="4094567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F9A4BB43-6F5C-4424-9B71-3EC67DF25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787832"/>
              </p:ext>
            </p:extLst>
          </p:nvPr>
        </p:nvGraphicFramePr>
        <p:xfrm>
          <a:off x="2648070" y="4838916"/>
          <a:ext cx="1160451" cy="452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203040" progId="Equation.DSMT4">
                  <p:embed/>
                </p:oleObj>
              </mc:Choice>
              <mc:Fallback>
                <p:oleObj name="Equation" r:id="rId7" imgW="520560" imgH="203040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F9A4BB43-6F5C-4424-9B71-3EC67DF253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48070" y="4838916"/>
                        <a:ext cx="1160451" cy="452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>
            <a:extLst>
              <a:ext uri="{FF2B5EF4-FFF2-40B4-BE49-F238E27FC236}">
                <a16:creationId xmlns:a16="http://schemas.microsoft.com/office/drawing/2014/main" id="{EB4E27D9-535F-4B95-A377-E036DA961850}"/>
              </a:ext>
            </a:extLst>
          </p:cNvPr>
          <p:cNvSpPr/>
          <p:nvPr/>
        </p:nvSpPr>
        <p:spPr>
          <a:xfrm>
            <a:off x="8889318" y="2614643"/>
            <a:ext cx="1799082" cy="4094567"/>
          </a:xfrm>
          <a:prstGeom prst="rect">
            <a:avLst/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556B47CF-6991-48D6-B979-6A84AFB53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02532"/>
              </p:ext>
            </p:extLst>
          </p:nvPr>
        </p:nvGraphicFramePr>
        <p:xfrm>
          <a:off x="2655488" y="5408172"/>
          <a:ext cx="16144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23600" imgH="203040" progId="Equation.DSMT4">
                  <p:embed/>
                </p:oleObj>
              </mc:Choice>
              <mc:Fallback>
                <p:oleObj name="Equation" r:id="rId9" imgW="723600" imgH="203040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556B47CF-6991-48D6-B979-6A84AFB53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55488" y="5408172"/>
                        <a:ext cx="1614487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90">
            <a:extLst>
              <a:ext uri="{FF2B5EF4-FFF2-40B4-BE49-F238E27FC236}">
                <a16:creationId xmlns:a16="http://schemas.microsoft.com/office/drawing/2014/main" id="{DD3018BE-7BC0-416C-9156-8172EB6CD7EA}"/>
              </a:ext>
            </a:extLst>
          </p:cNvPr>
          <p:cNvSpPr/>
          <p:nvPr/>
        </p:nvSpPr>
        <p:spPr>
          <a:xfrm>
            <a:off x="10712780" y="2603160"/>
            <a:ext cx="886041" cy="4094567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92" name="Object 91">
            <a:extLst>
              <a:ext uri="{FF2B5EF4-FFF2-40B4-BE49-F238E27FC236}">
                <a16:creationId xmlns:a16="http://schemas.microsoft.com/office/drawing/2014/main" id="{4957ED77-C432-4623-A44B-014CD6513E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284134"/>
              </p:ext>
            </p:extLst>
          </p:nvPr>
        </p:nvGraphicFramePr>
        <p:xfrm>
          <a:off x="2657358" y="6020720"/>
          <a:ext cx="9921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240" imgH="203040" progId="Equation.DSMT4">
                  <p:embed/>
                </p:oleObj>
              </mc:Choice>
              <mc:Fallback>
                <p:oleObj name="Equation" r:id="rId11" imgW="444240" imgH="203040" progId="Equation.DSMT4">
                  <p:embed/>
                  <p:pic>
                    <p:nvPicPr>
                      <p:cNvPr id="92" name="Object 91">
                        <a:extLst>
                          <a:ext uri="{FF2B5EF4-FFF2-40B4-BE49-F238E27FC236}">
                            <a16:creationId xmlns:a16="http://schemas.microsoft.com/office/drawing/2014/main" id="{4957ED77-C432-4623-A44B-014CD6513E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57358" y="6020720"/>
                        <a:ext cx="992187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Box 92">
            <a:extLst>
              <a:ext uri="{FF2B5EF4-FFF2-40B4-BE49-F238E27FC236}">
                <a16:creationId xmlns:a16="http://schemas.microsoft.com/office/drawing/2014/main" id="{D9B2FA90-C9AF-4A5D-9F61-0D07B5CD41C0}"/>
              </a:ext>
            </a:extLst>
          </p:cNvPr>
          <p:cNvSpPr txBox="1"/>
          <p:nvPr/>
        </p:nvSpPr>
        <p:spPr>
          <a:xfrm>
            <a:off x="4260825" y="4690695"/>
            <a:ext cx="32405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solidFill>
                  <a:srgbClr val="FF0000"/>
                </a:solidFill>
              </a:rPr>
              <a:t>When we take the abs of this function, only the middle part is reflected</a:t>
            </a:r>
          </a:p>
        </p:txBody>
      </p:sp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7A70DAA0-FC35-49D7-93D2-C5C13D7905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860571"/>
              </p:ext>
            </p:extLst>
          </p:nvPr>
        </p:nvGraphicFramePr>
        <p:xfrm>
          <a:off x="1525273" y="4839083"/>
          <a:ext cx="9064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7A70DAA0-FC35-49D7-93D2-C5C13D790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5273" y="4839083"/>
                        <a:ext cx="906463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AE497B78-727C-4E78-8948-622F8876A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484602"/>
              </p:ext>
            </p:extLst>
          </p:nvPr>
        </p:nvGraphicFramePr>
        <p:xfrm>
          <a:off x="1553392" y="5408174"/>
          <a:ext cx="9064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080" imgH="203040" progId="Equation.DSMT4">
                  <p:embed/>
                </p:oleObj>
              </mc:Choice>
              <mc:Fallback>
                <p:oleObj name="Equation" r:id="rId15" imgW="406080" imgH="203040" progId="Equation.DSMT4">
                  <p:embed/>
                  <p:pic>
                    <p:nvPicPr>
                      <p:cNvPr id="95" name="Object 94">
                        <a:extLst>
                          <a:ext uri="{FF2B5EF4-FFF2-40B4-BE49-F238E27FC236}">
                            <a16:creationId xmlns:a16="http://schemas.microsoft.com/office/drawing/2014/main" id="{AE497B78-727C-4E78-8948-622F8876A4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53392" y="5408174"/>
                        <a:ext cx="906463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>
            <a:extLst>
              <a:ext uri="{FF2B5EF4-FFF2-40B4-BE49-F238E27FC236}">
                <a16:creationId xmlns:a16="http://schemas.microsoft.com/office/drawing/2014/main" id="{B744AAE4-726B-4738-B097-594C5312C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260874"/>
              </p:ext>
            </p:extLst>
          </p:nvPr>
        </p:nvGraphicFramePr>
        <p:xfrm>
          <a:off x="1581511" y="5977265"/>
          <a:ext cx="9064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6080" imgH="203040" progId="Equation.DSMT4">
                  <p:embed/>
                </p:oleObj>
              </mc:Choice>
              <mc:Fallback>
                <p:oleObj name="Equation" r:id="rId16" imgW="406080" imgH="203040" progId="Equation.DSMT4">
                  <p:embed/>
                  <p:pic>
                    <p:nvPicPr>
                      <p:cNvPr id="96" name="Object 95">
                        <a:extLst>
                          <a:ext uri="{FF2B5EF4-FFF2-40B4-BE49-F238E27FC236}">
                            <a16:creationId xmlns:a16="http://schemas.microsoft.com/office/drawing/2014/main" id="{B744AAE4-726B-4738-B097-594C5312C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1511" y="5977265"/>
                        <a:ext cx="906463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>
            <a:extLst>
              <a:ext uri="{FF2B5EF4-FFF2-40B4-BE49-F238E27FC236}">
                <a16:creationId xmlns:a16="http://schemas.microsoft.com/office/drawing/2014/main" id="{CBA24645-B9BC-42D2-B22D-72B9A352D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019698"/>
              </p:ext>
            </p:extLst>
          </p:nvPr>
        </p:nvGraphicFramePr>
        <p:xfrm>
          <a:off x="1191477" y="5396979"/>
          <a:ext cx="13874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2080" imgH="253800" progId="Equation.DSMT4">
                  <p:embed/>
                </p:oleObj>
              </mc:Choice>
              <mc:Fallback>
                <p:oleObj name="Equation" r:id="rId17" imgW="622080" imgH="253800" progId="Equation.DSMT4">
                  <p:embed/>
                  <p:pic>
                    <p:nvPicPr>
                      <p:cNvPr id="97" name="Object 96">
                        <a:extLst>
                          <a:ext uri="{FF2B5EF4-FFF2-40B4-BE49-F238E27FC236}">
                            <a16:creationId xmlns:a16="http://schemas.microsoft.com/office/drawing/2014/main" id="{CBA24645-B9BC-42D2-B22D-72B9A352D8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91477" y="5396979"/>
                        <a:ext cx="138747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Box 97">
            <a:extLst>
              <a:ext uri="{FF2B5EF4-FFF2-40B4-BE49-F238E27FC236}">
                <a16:creationId xmlns:a16="http://schemas.microsoft.com/office/drawing/2014/main" id="{2EC19856-93F9-4CED-987C-92D46246A071}"/>
              </a:ext>
            </a:extLst>
          </p:cNvPr>
          <p:cNvSpPr txBox="1"/>
          <p:nvPr/>
        </p:nvSpPr>
        <p:spPr>
          <a:xfrm>
            <a:off x="4030966" y="5738225"/>
            <a:ext cx="363163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solidFill>
                  <a:srgbClr val="FF0000"/>
                </a:solidFill>
              </a:rPr>
              <a:t>Since the middle is reflected, put a negative sign in front of the function</a:t>
            </a:r>
          </a:p>
        </p:txBody>
      </p:sp>
    </p:spTree>
    <p:extLst>
      <p:ext uri="{BB962C8B-B14F-4D97-AF65-F5344CB8AC3E}">
        <p14:creationId xmlns:p14="http://schemas.microsoft.com/office/powerpoint/2010/main" val="35904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 animBg="1"/>
      <p:bldP spid="75" grpId="0" animBg="1"/>
      <p:bldP spid="78" grpId="0" animBg="1"/>
      <p:bldP spid="78" grpId="1" animBg="1"/>
      <p:bldP spid="78" grpId="2" animBg="1"/>
      <p:bldP spid="83" grpId="0"/>
      <p:bldP spid="84" grpId="0"/>
      <p:bldP spid="87" grpId="0" animBg="1"/>
      <p:bldP spid="87" grpId="1" animBg="1"/>
      <p:bldP spid="89" grpId="0" animBg="1"/>
      <p:bldP spid="89" grpId="1" animBg="1"/>
      <p:bldP spid="91" grpId="0" animBg="1"/>
      <p:bldP spid="91" grpId="1" animBg="1"/>
      <p:bldP spid="93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227DFA-F022-4D55-96DE-ED6FDF03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65" y="584661"/>
            <a:ext cx="9062234" cy="545526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Graph each function, get the Piece wise function, and then find Domain and Range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EC254E-D5A5-4DE1-B9C4-3B71A5A1E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700963"/>
              </p:ext>
            </p:extLst>
          </p:nvPr>
        </p:nvGraphicFramePr>
        <p:xfrm>
          <a:off x="959204" y="1399065"/>
          <a:ext cx="2489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040" imgH="660240" progId="Equation.DSMT4">
                  <p:embed/>
                </p:oleObj>
              </mc:Choice>
              <mc:Fallback>
                <p:oleObj name="Equation" r:id="rId3" imgW="2489040" imgH="660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7EC254E-D5A5-4DE1-B9C4-3B71A5A1E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204" y="1399065"/>
                        <a:ext cx="2489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A5F9830D-5AED-4CB8-8F46-A2F9E2EF9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041869"/>
              </p:ext>
            </p:extLst>
          </p:nvPr>
        </p:nvGraphicFramePr>
        <p:xfrm>
          <a:off x="6160880" y="1399065"/>
          <a:ext cx="267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79480" imgH="660240" progId="Equation.DSMT4">
                  <p:embed/>
                </p:oleObj>
              </mc:Choice>
              <mc:Fallback>
                <p:oleObj name="Equation" r:id="rId5" imgW="2679480" imgH="66024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A5F9830D-5AED-4CB8-8F46-A2F9E2EF94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0880" y="1399065"/>
                        <a:ext cx="2679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44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1"/>
          <p:cNvGrpSpPr/>
          <p:nvPr/>
        </p:nvGrpSpPr>
        <p:grpSpPr>
          <a:xfrm>
            <a:off x="322075" y="1045245"/>
            <a:ext cx="4022725" cy="4906962"/>
            <a:chOff x="1240608" y="1156563"/>
            <a:chExt cx="4022725" cy="4906962"/>
          </a:xfrm>
        </p:grpSpPr>
        <p:sp>
          <p:nvSpPr>
            <p:cNvPr id="3584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240608" y="1164500"/>
              <a:ext cx="4022725" cy="489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1243783" y="1172438"/>
              <a:ext cx="4016375" cy="488315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 flipV="1">
              <a:off x="1496196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 flipV="1">
              <a:off x="1499371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 flipV="1">
              <a:off x="1747021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 flipV="1">
              <a:off x="1751783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V="1">
              <a:off x="1994671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 flipV="1">
              <a:off x="1999433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V="1">
              <a:off x="2247083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 flipV="1">
              <a:off x="2250258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 flipV="1">
              <a:off x="2497908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 flipV="1">
              <a:off x="2501083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 flipV="1">
              <a:off x="2748733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 flipV="1">
              <a:off x="2753496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 flipV="1">
              <a:off x="2996383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flipV="1">
              <a:off x="3001146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 flipV="1">
              <a:off x="3499621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 flipV="1">
              <a:off x="3502796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 flipV="1">
              <a:off x="3750446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 flipV="1">
              <a:off x="3755208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66" name="Line 26"/>
            <p:cNvSpPr>
              <a:spLocks noChangeShapeType="1"/>
            </p:cNvSpPr>
            <p:nvPr/>
          </p:nvSpPr>
          <p:spPr bwMode="auto">
            <a:xfrm flipV="1">
              <a:off x="3998096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 flipV="1">
              <a:off x="4002858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flipV="1">
              <a:off x="4250508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 flipV="1">
              <a:off x="4253683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 flipV="1">
              <a:off x="4501333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 flipV="1">
              <a:off x="4504508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 flipV="1">
              <a:off x="4752158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 flipV="1">
              <a:off x="4756921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 flipV="1">
              <a:off x="4999808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 flipV="1">
              <a:off x="5004571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76" name="Line 36"/>
            <p:cNvSpPr>
              <a:spLocks noChangeShapeType="1"/>
            </p:cNvSpPr>
            <p:nvPr/>
          </p:nvSpPr>
          <p:spPr bwMode="auto">
            <a:xfrm>
              <a:off x="1248546" y="5988913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77" name="Line 37"/>
            <p:cNvSpPr>
              <a:spLocks noChangeShapeType="1"/>
            </p:cNvSpPr>
            <p:nvPr/>
          </p:nvSpPr>
          <p:spPr bwMode="auto">
            <a:xfrm>
              <a:off x="1248546" y="5996850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78" name="Line 38"/>
            <p:cNvSpPr>
              <a:spLocks noChangeShapeType="1"/>
            </p:cNvSpPr>
            <p:nvPr/>
          </p:nvSpPr>
          <p:spPr bwMode="auto">
            <a:xfrm>
              <a:off x="1248546" y="5692050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>
              <a:off x="1248546" y="5699988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80" name="Line 40"/>
            <p:cNvSpPr>
              <a:spLocks noChangeShapeType="1"/>
            </p:cNvSpPr>
            <p:nvPr/>
          </p:nvSpPr>
          <p:spPr bwMode="auto">
            <a:xfrm>
              <a:off x="1248546" y="5395188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81" name="Line 41"/>
            <p:cNvSpPr>
              <a:spLocks noChangeShapeType="1"/>
            </p:cNvSpPr>
            <p:nvPr/>
          </p:nvSpPr>
          <p:spPr bwMode="auto">
            <a:xfrm>
              <a:off x="1248546" y="5403125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82" name="Line 42"/>
            <p:cNvSpPr>
              <a:spLocks noChangeShapeType="1"/>
            </p:cNvSpPr>
            <p:nvPr/>
          </p:nvSpPr>
          <p:spPr bwMode="auto">
            <a:xfrm>
              <a:off x="1248546" y="5090388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83" name="Line 43"/>
            <p:cNvSpPr>
              <a:spLocks noChangeShapeType="1"/>
            </p:cNvSpPr>
            <p:nvPr/>
          </p:nvSpPr>
          <p:spPr bwMode="auto">
            <a:xfrm>
              <a:off x="1248546" y="5098325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84" name="Line 44"/>
            <p:cNvSpPr>
              <a:spLocks noChangeShapeType="1"/>
            </p:cNvSpPr>
            <p:nvPr/>
          </p:nvSpPr>
          <p:spPr bwMode="auto">
            <a:xfrm>
              <a:off x="1248546" y="4793525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85" name="Line 45"/>
            <p:cNvSpPr>
              <a:spLocks noChangeShapeType="1"/>
            </p:cNvSpPr>
            <p:nvPr/>
          </p:nvSpPr>
          <p:spPr bwMode="auto">
            <a:xfrm>
              <a:off x="1248546" y="4801463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86" name="Line 46"/>
            <p:cNvSpPr>
              <a:spLocks noChangeShapeType="1"/>
            </p:cNvSpPr>
            <p:nvPr/>
          </p:nvSpPr>
          <p:spPr bwMode="auto">
            <a:xfrm>
              <a:off x="1248546" y="4496663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87" name="Line 47"/>
            <p:cNvSpPr>
              <a:spLocks noChangeShapeType="1"/>
            </p:cNvSpPr>
            <p:nvPr/>
          </p:nvSpPr>
          <p:spPr bwMode="auto">
            <a:xfrm>
              <a:off x="1248546" y="4504600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1248546" y="4199800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89" name="Line 49"/>
            <p:cNvSpPr>
              <a:spLocks noChangeShapeType="1"/>
            </p:cNvSpPr>
            <p:nvPr/>
          </p:nvSpPr>
          <p:spPr bwMode="auto">
            <a:xfrm>
              <a:off x="1248546" y="4207738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90" name="Line 50"/>
            <p:cNvSpPr>
              <a:spLocks noChangeShapeType="1"/>
            </p:cNvSpPr>
            <p:nvPr/>
          </p:nvSpPr>
          <p:spPr bwMode="auto">
            <a:xfrm>
              <a:off x="1248546" y="3896588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1248546" y="3902938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92" name="Line 52"/>
            <p:cNvSpPr>
              <a:spLocks noChangeShapeType="1"/>
            </p:cNvSpPr>
            <p:nvPr/>
          </p:nvSpPr>
          <p:spPr bwMode="auto">
            <a:xfrm>
              <a:off x="1248546" y="3302863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93" name="Line 53"/>
            <p:cNvSpPr>
              <a:spLocks noChangeShapeType="1"/>
            </p:cNvSpPr>
            <p:nvPr/>
          </p:nvSpPr>
          <p:spPr bwMode="auto">
            <a:xfrm>
              <a:off x="1248546" y="3309213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1248546" y="2998063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95" name="Line 55"/>
            <p:cNvSpPr>
              <a:spLocks noChangeShapeType="1"/>
            </p:cNvSpPr>
            <p:nvPr/>
          </p:nvSpPr>
          <p:spPr bwMode="auto">
            <a:xfrm>
              <a:off x="1248546" y="3006000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96" name="Line 56"/>
            <p:cNvSpPr>
              <a:spLocks noChangeShapeType="1"/>
            </p:cNvSpPr>
            <p:nvPr/>
          </p:nvSpPr>
          <p:spPr bwMode="auto">
            <a:xfrm>
              <a:off x="1248546" y="2701200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1248546" y="2709138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>
              <a:off x="1248546" y="2404338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99" name="Line 59"/>
            <p:cNvSpPr>
              <a:spLocks noChangeShapeType="1"/>
            </p:cNvSpPr>
            <p:nvPr/>
          </p:nvSpPr>
          <p:spPr bwMode="auto">
            <a:xfrm>
              <a:off x="1248546" y="2412275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00" name="Line 60"/>
            <p:cNvSpPr>
              <a:spLocks noChangeShapeType="1"/>
            </p:cNvSpPr>
            <p:nvPr/>
          </p:nvSpPr>
          <p:spPr bwMode="auto">
            <a:xfrm>
              <a:off x="1248546" y="2107475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>
              <a:off x="1248546" y="2113825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>
              <a:off x="1248546" y="1802675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03" name="Line 63"/>
            <p:cNvSpPr>
              <a:spLocks noChangeShapeType="1"/>
            </p:cNvSpPr>
            <p:nvPr/>
          </p:nvSpPr>
          <p:spPr bwMode="auto">
            <a:xfrm>
              <a:off x="1248546" y="1810613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04" name="Line 64"/>
            <p:cNvSpPr>
              <a:spLocks noChangeShapeType="1"/>
            </p:cNvSpPr>
            <p:nvPr/>
          </p:nvSpPr>
          <p:spPr bwMode="auto">
            <a:xfrm>
              <a:off x="1248546" y="1505813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05" name="Line 65"/>
            <p:cNvSpPr>
              <a:spLocks noChangeShapeType="1"/>
            </p:cNvSpPr>
            <p:nvPr/>
          </p:nvSpPr>
          <p:spPr bwMode="auto">
            <a:xfrm>
              <a:off x="1248546" y="1513750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06" name="Line 66"/>
            <p:cNvSpPr>
              <a:spLocks noChangeShapeType="1"/>
            </p:cNvSpPr>
            <p:nvPr/>
          </p:nvSpPr>
          <p:spPr bwMode="auto">
            <a:xfrm>
              <a:off x="1248546" y="1208950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07" name="Line 67"/>
            <p:cNvSpPr>
              <a:spLocks noChangeShapeType="1"/>
            </p:cNvSpPr>
            <p:nvPr/>
          </p:nvSpPr>
          <p:spPr bwMode="auto">
            <a:xfrm>
              <a:off x="1248546" y="1216888"/>
              <a:ext cx="4011613" cy="1588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08" name="Line 68"/>
            <p:cNvSpPr>
              <a:spLocks noChangeShapeType="1"/>
            </p:cNvSpPr>
            <p:nvPr/>
          </p:nvSpPr>
          <p:spPr bwMode="auto">
            <a:xfrm>
              <a:off x="1248546" y="3591788"/>
              <a:ext cx="4011613" cy="1588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09" name="Line 69"/>
            <p:cNvSpPr>
              <a:spLocks noChangeShapeType="1"/>
            </p:cNvSpPr>
            <p:nvPr/>
          </p:nvSpPr>
          <p:spPr bwMode="auto">
            <a:xfrm>
              <a:off x="1248546" y="3599725"/>
              <a:ext cx="4011613" cy="1588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10" name="Line 70"/>
            <p:cNvSpPr>
              <a:spLocks noChangeShapeType="1"/>
            </p:cNvSpPr>
            <p:nvPr/>
          </p:nvSpPr>
          <p:spPr bwMode="auto">
            <a:xfrm>
              <a:off x="1248546" y="3606075"/>
              <a:ext cx="4011613" cy="1588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11" name="Line 71"/>
            <p:cNvSpPr>
              <a:spLocks noChangeShapeType="1"/>
            </p:cNvSpPr>
            <p:nvPr/>
          </p:nvSpPr>
          <p:spPr bwMode="auto">
            <a:xfrm>
              <a:off x="1248546" y="3614013"/>
              <a:ext cx="4011613" cy="1588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9983" y="3220313"/>
              <a:ext cx="10740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913" name="Freeform 73"/>
            <p:cNvSpPr>
              <a:spLocks/>
            </p:cNvSpPr>
            <p:nvPr/>
          </p:nvSpPr>
          <p:spPr bwMode="auto">
            <a:xfrm>
              <a:off x="5196658" y="3502888"/>
              <a:ext cx="55563" cy="207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65"/>
                </a:cxn>
                <a:cxn ang="0">
                  <a:pos x="0" y="131"/>
                </a:cxn>
                <a:cxn ang="0">
                  <a:pos x="0" y="0"/>
                </a:cxn>
              </a:cxnLst>
              <a:rect l="0" t="0" r="r" b="b"/>
              <a:pathLst>
                <a:path w="35" h="131">
                  <a:moveTo>
                    <a:pt x="0" y="0"/>
                  </a:moveTo>
                  <a:lnTo>
                    <a:pt x="35" y="65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14" name="Line 74"/>
            <p:cNvSpPr>
              <a:spLocks noChangeShapeType="1"/>
            </p:cNvSpPr>
            <p:nvPr/>
          </p:nvSpPr>
          <p:spPr bwMode="auto">
            <a:xfrm flipV="1">
              <a:off x="3244033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15" name="Line 75"/>
            <p:cNvSpPr>
              <a:spLocks noChangeShapeType="1"/>
            </p:cNvSpPr>
            <p:nvPr/>
          </p:nvSpPr>
          <p:spPr bwMode="auto">
            <a:xfrm flipV="1">
              <a:off x="3248796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16" name="Line 76"/>
            <p:cNvSpPr>
              <a:spLocks noChangeShapeType="1"/>
            </p:cNvSpPr>
            <p:nvPr/>
          </p:nvSpPr>
          <p:spPr bwMode="auto">
            <a:xfrm flipV="1">
              <a:off x="3251971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17" name="Line 77"/>
            <p:cNvSpPr>
              <a:spLocks noChangeShapeType="1"/>
            </p:cNvSpPr>
            <p:nvPr/>
          </p:nvSpPr>
          <p:spPr bwMode="auto">
            <a:xfrm flipV="1">
              <a:off x="3255146" y="1172438"/>
              <a:ext cx="1588" cy="487680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3318646" y="1156563"/>
              <a:ext cx="10740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919" name="Freeform 79"/>
            <p:cNvSpPr>
              <a:spLocks/>
            </p:cNvSpPr>
            <p:nvPr/>
          </p:nvSpPr>
          <p:spPr bwMode="auto">
            <a:xfrm>
              <a:off x="3196408" y="1178788"/>
              <a:ext cx="111125" cy="104775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35" y="0"/>
                </a:cxn>
                <a:cxn ang="0">
                  <a:pos x="70" y="66"/>
                </a:cxn>
                <a:cxn ang="0">
                  <a:pos x="0" y="66"/>
                </a:cxn>
              </a:cxnLst>
              <a:rect l="0" t="0" r="r" b="b"/>
              <a:pathLst>
                <a:path w="70" h="66">
                  <a:moveTo>
                    <a:pt x="0" y="66"/>
                  </a:moveTo>
                  <a:lnTo>
                    <a:pt x="35" y="0"/>
                  </a:lnTo>
                  <a:lnTo>
                    <a:pt x="7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1243783" y="1172438"/>
              <a:ext cx="4016375" cy="4883150"/>
            </a:xfrm>
            <a:prstGeom prst="rect">
              <a:avLst/>
            </a:prstGeom>
            <a:noFill/>
            <a:ln w="7938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21" name="Line 81"/>
            <p:cNvSpPr>
              <a:spLocks noChangeShapeType="1"/>
            </p:cNvSpPr>
            <p:nvPr/>
          </p:nvSpPr>
          <p:spPr bwMode="auto">
            <a:xfrm>
              <a:off x="1751783" y="3555275"/>
              <a:ext cx="1588" cy="1111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1680346" y="3666400"/>
              <a:ext cx="291747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923" name="Line 83"/>
            <p:cNvSpPr>
              <a:spLocks noChangeShapeType="1"/>
            </p:cNvSpPr>
            <p:nvPr/>
          </p:nvSpPr>
          <p:spPr bwMode="auto">
            <a:xfrm>
              <a:off x="2250258" y="3555275"/>
              <a:ext cx="1588" cy="1111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2178821" y="3666400"/>
              <a:ext cx="291747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925" name="Line 85"/>
            <p:cNvSpPr>
              <a:spLocks noChangeShapeType="1"/>
            </p:cNvSpPr>
            <p:nvPr/>
          </p:nvSpPr>
          <p:spPr bwMode="auto">
            <a:xfrm>
              <a:off x="2753496" y="3555275"/>
              <a:ext cx="1588" cy="1111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2682058" y="3666400"/>
              <a:ext cx="291747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3267846" y="3666400"/>
              <a:ext cx="14587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928" name="Line 88"/>
            <p:cNvSpPr>
              <a:spLocks noChangeShapeType="1"/>
            </p:cNvSpPr>
            <p:nvPr/>
          </p:nvSpPr>
          <p:spPr bwMode="auto">
            <a:xfrm>
              <a:off x="3755208" y="3555275"/>
              <a:ext cx="1588" cy="1111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3758383" y="3666400"/>
              <a:ext cx="14587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930" name="Line 90"/>
            <p:cNvSpPr>
              <a:spLocks noChangeShapeType="1"/>
            </p:cNvSpPr>
            <p:nvPr/>
          </p:nvSpPr>
          <p:spPr bwMode="auto">
            <a:xfrm>
              <a:off x="4253683" y="3555275"/>
              <a:ext cx="1588" cy="1111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258446" y="3666400"/>
              <a:ext cx="14587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932" name="Line 92"/>
            <p:cNvSpPr>
              <a:spLocks noChangeShapeType="1"/>
            </p:cNvSpPr>
            <p:nvPr/>
          </p:nvSpPr>
          <p:spPr bwMode="auto">
            <a:xfrm>
              <a:off x="4756921" y="3555275"/>
              <a:ext cx="1588" cy="1111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4760096" y="3666400"/>
              <a:ext cx="14587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78933" y="4853850"/>
              <a:ext cx="291747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935" name="Line 95"/>
            <p:cNvSpPr>
              <a:spLocks noChangeShapeType="1"/>
            </p:cNvSpPr>
            <p:nvPr/>
          </p:nvSpPr>
          <p:spPr bwMode="auto">
            <a:xfrm>
              <a:off x="3224983" y="5098325"/>
              <a:ext cx="5873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3150371" y="3339375"/>
              <a:ext cx="14587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3150371" y="1869350"/>
              <a:ext cx="14587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938" name="Line 98"/>
            <p:cNvSpPr>
              <a:spLocks noChangeShapeType="1"/>
            </p:cNvSpPr>
            <p:nvPr/>
          </p:nvSpPr>
          <p:spPr bwMode="auto">
            <a:xfrm>
              <a:off x="3224983" y="2113825"/>
              <a:ext cx="5873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1243783" y="1172438"/>
              <a:ext cx="4016375" cy="4883150"/>
            </a:xfrm>
            <a:prstGeom prst="rect">
              <a:avLst/>
            </a:prstGeom>
            <a:noFill/>
            <a:ln w="7938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35939" name="Freeform 99"/>
          <p:cNvSpPr>
            <a:spLocks/>
          </p:cNvSpPr>
          <p:nvPr/>
        </p:nvSpPr>
        <p:spPr bwMode="auto">
          <a:xfrm>
            <a:off x="1006288" y="1045246"/>
            <a:ext cx="34925" cy="327025"/>
          </a:xfrm>
          <a:custGeom>
            <a:avLst/>
            <a:gdLst/>
            <a:ahLst/>
            <a:cxnLst>
              <a:cxn ang="0">
                <a:pos x="9" y="44"/>
              </a:cxn>
              <a:cxn ang="0">
                <a:pos x="8" y="37"/>
              </a:cxn>
              <a:cxn ang="0">
                <a:pos x="7" y="31"/>
              </a:cxn>
              <a:cxn ang="0">
                <a:pos x="5" y="25"/>
              </a:cxn>
              <a:cxn ang="0">
                <a:pos x="4" y="19"/>
              </a:cxn>
              <a:cxn ang="0">
                <a:pos x="3" y="12"/>
              </a:cxn>
              <a:cxn ang="0">
                <a:pos x="1" y="6"/>
              </a:cxn>
              <a:cxn ang="0">
                <a:pos x="0" y="0"/>
              </a:cxn>
            </a:cxnLst>
            <a:rect l="0" t="0" r="r" b="b"/>
            <a:pathLst>
              <a:path w="9" h="44">
                <a:moveTo>
                  <a:pt x="9" y="44"/>
                </a:moveTo>
                <a:lnTo>
                  <a:pt x="8" y="37"/>
                </a:lnTo>
                <a:lnTo>
                  <a:pt x="7" y="31"/>
                </a:lnTo>
                <a:lnTo>
                  <a:pt x="5" y="25"/>
                </a:lnTo>
                <a:lnTo>
                  <a:pt x="4" y="19"/>
                </a:lnTo>
                <a:lnTo>
                  <a:pt x="3" y="12"/>
                </a:lnTo>
                <a:lnTo>
                  <a:pt x="1" y="6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4" y="106680"/>
            <a:ext cx="9062234" cy="545526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Graph, Piece wise f(x), Domain and Range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099685"/>
              </p:ext>
            </p:extLst>
          </p:nvPr>
        </p:nvGraphicFramePr>
        <p:xfrm>
          <a:off x="4478258" y="595502"/>
          <a:ext cx="2489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040" imgH="660240" progId="Equation.DSMT4">
                  <p:embed/>
                </p:oleObj>
              </mc:Choice>
              <mc:Fallback>
                <p:oleObj name="Equation" r:id="rId3" imgW="2489040" imgH="660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258" y="595502"/>
                        <a:ext cx="2489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0" name="Freeform 100"/>
          <p:cNvSpPr>
            <a:spLocks/>
          </p:cNvSpPr>
          <p:nvPr/>
        </p:nvSpPr>
        <p:spPr bwMode="auto">
          <a:xfrm>
            <a:off x="1041213" y="1023020"/>
            <a:ext cx="1870075" cy="4343400"/>
          </a:xfrm>
          <a:custGeom>
            <a:avLst/>
            <a:gdLst/>
            <a:ahLst/>
            <a:cxnLst>
              <a:cxn ang="0">
                <a:pos x="6" y="71"/>
              </a:cxn>
              <a:cxn ang="0">
                <a:pos x="12" y="101"/>
              </a:cxn>
              <a:cxn ang="0">
                <a:pos x="19" y="129"/>
              </a:cxn>
              <a:cxn ang="0">
                <a:pos x="26" y="157"/>
              </a:cxn>
              <a:cxn ang="0">
                <a:pos x="32" y="184"/>
              </a:cxn>
              <a:cxn ang="0">
                <a:pos x="39" y="210"/>
              </a:cxn>
              <a:cxn ang="0">
                <a:pos x="46" y="236"/>
              </a:cxn>
              <a:cxn ang="0">
                <a:pos x="52" y="260"/>
              </a:cxn>
              <a:cxn ang="0">
                <a:pos x="59" y="283"/>
              </a:cxn>
              <a:cxn ang="0">
                <a:pos x="66" y="306"/>
              </a:cxn>
              <a:cxn ang="0">
                <a:pos x="72" y="328"/>
              </a:cxn>
              <a:cxn ang="0">
                <a:pos x="79" y="349"/>
              </a:cxn>
              <a:cxn ang="0">
                <a:pos x="86" y="368"/>
              </a:cxn>
              <a:cxn ang="0">
                <a:pos x="92" y="388"/>
              </a:cxn>
              <a:cxn ang="0">
                <a:pos x="99" y="406"/>
              </a:cxn>
              <a:cxn ang="0">
                <a:pos x="106" y="423"/>
              </a:cxn>
              <a:cxn ang="0">
                <a:pos x="112" y="440"/>
              </a:cxn>
              <a:cxn ang="0">
                <a:pos x="119" y="455"/>
              </a:cxn>
              <a:cxn ang="0">
                <a:pos x="126" y="470"/>
              </a:cxn>
              <a:cxn ang="0">
                <a:pos x="132" y="484"/>
              </a:cxn>
              <a:cxn ang="0">
                <a:pos x="139" y="496"/>
              </a:cxn>
              <a:cxn ang="0">
                <a:pos x="146" y="508"/>
              </a:cxn>
              <a:cxn ang="0">
                <a:pos x="152" y="520"/>
              </a:cxn>
              <a:cxn ang="0">
                <a:pos x="159" y="530"/>
              </a:cxn>
              <a:cxn ang="0">
                <a:pos x="166" y="539"/>
              </a:cxn>
              <a:cxn ang="0">
                <a:pos x="172" y="548"/>
              </a:cxn>
              <a:cxn ang="0">
                <a:pos x="180" y="557"/>
              </a:cxn>
              <a:cxn ang="0">
                <a:pos x="190" y="566"/>
              </a:cxn>
              <a:cxn ang="0">
                <a:pos x="200" y="574"/>
              </a:cxn>
              <a:cxn ang="0">
                <a:pos x="210" y="579"/>
              </a:cxn>
              <a:cxn ang="0">
                <a:pos x="220" y="583"/>
              </a:cxn>
              <a:cxn ang="0">
                <a:pos x="230" y="585"/>
              </a:cxn>
              <a:cxn ang="0">
                <a:pos x="240" y="584"/>
              </a:cxn>
              <a:cxn ang="0">
                <a:pos x="250" y="582"/>
              </a:cxn>
              <a:cxn ang="0">
                <a:pos x="260" y="577"/>
              </a:cxn>
              <a:cxn ang="0">
                <a:pos x="270" y="571"/>
              </a:cxn>
              <a:cxn ang="0">
                <a:pos x="280" y="563"/>
              </a:cxn>
              <a:cxn ang="0">
                <a:pos x="290" y="553"/>
              </a:cxn>
              <a:cxn ang="0">
                <a:pos x="300" y="540"/>
              </a:cxn>
              <a:cxn ang="0">
                <a:pos x="310" y="526"/>
              </a:cxn>
              <a:cxn ang="0">
                <a:pos x="320" y="510"/>
              </a:cxn>
              <a:cxn ang="0">
                <a:pos x="330" y="492"/>
              </a:cxn>
              <a:cxn ang="0">
                <a:pos x="340" y="471"/>
              </a:cxn>
              <a:cxn ang="0">
                <a:pos x="350" y="449"/>
              </a:cxn>
              <a:cxn ang="0">
                <a:pos x="360" y="425"/>
              </a:cxn>
              <a:cxn ang="0">
                <a:pos x="370" y="399"/>
              </a:cxn>
              <a:cxn ang="0">
                <a:pos x="380" y="371"/>
              </a:cxn>
              <a:cxn ang="0">
                <a:pos x="390" y="341"/>
              </a:cxn>
              <a:cxn ang="0">
                <a:pos x="400" y="308"/>
              </a:cxn>
              <a:cxn ang="0">
                <a:pos x="410" y="274"/>
              </a:cxn>
              <a:cxn ang="0">
                <a:pos x="420" y="238"/>
              </a:cxn>
              <a:cxn ang="0">
                <a:pos x="430" y="200"/>
              </a:cxn>
              <a:cxn ang="0">
                <a:pos x="440" y="160"/>
              </a:cxn>
              <a:cxn ang="0">
                <a:pos x="450" y="118"/>
              </a:cxn>
              <a:cxn ang="0">
                <a:pos x="460" y="74"/>
              </a:cxn>
              <a:cxn ang="0">
                <a:pos x="470" y="28"/>
              </a:cxn>
            </a:cxnLst>
            <a:rect l="0" t="0" r="r" b="b"/>
            <a:pathLst>
              <a:path w="476" h="585">
                <a:moveTo>
                  <a:pt x="0" y="47"/>
                </a:moveTo>
                <a:lnTo>
                  <a:pt x="2" y="53"/>
                </a:lnTo>
                <a:lnTo>
                  <a:pt x="3" y="59"/>
                </a:lnTo>
                <a:lnTo>
                  <a:pt x="4" y="65"/>
                </a:lnTo>
                <a:lnTo>
                  <a:pt x="6" y="71"/>
                </a:lnTo>
                <a:lnTo>
                  <a:pt x="7" y="77"/>
                </a:lnTo>
                <a:lnTo>
                  <a:pt x="8" y="83"/>
                </a:lnTo>
                <a:lnTo>
                  <a:pt x="10" y="89"/>
                </a:lnTo>
                <a:lnTo>
                  <a:pt x="11" y="95"/>
                </a:lnTo>
                <a:lnTo>
                  <a:pt x="12" y="101"/>
                </a:lnTo>
                <a:lnTo>
                  <a:pt x="14" y="106"/>
                </a:lnTo>
                <a:lnTo>
                  <a:pt x="15" y="112"/>
                </a:lnTo>
                <a:lnTo>
                  <a:pt x="16" y="118"/>
                </a:lnTo>
                <a:lnTo>
                  <a:pt x="18" y="124"/>
                </a:lnTo>
                <a:lnTo>
                  <a:pt x="19" y="129"/>
                </a:lnTo>
                <a:lnTo>
                  <a:pt x="20" y="135"/>
                </a:lnTo>
                <a:lnTo>
                  <a:pt x="22" y="141"/>
                </a:lnTo>
                <a:lnTo>
                  <a:pt x="23" y="146"/>
                </a:lnTo>
                <a:lnTo>
                  <a:pt x="24" y="152"/>
                </a:lnTo>
                <a:lnTo>
                  <a:pt x="26" y="157"/>
                </a:lnTo>
                <a:lnTo>
                  <a:pt x="27" y="163"/>
                </a:lnTo>
                <a:lnTo>
                  <a:pt x="28" y="168"/>
                </a:lnTo>
                <a:lnTo>
                  <a:pt x="30" y="173"/>
                </a:lnTo>
                <a:lnTo>
                  <a:pt x="31" y="179"/>
                </a:lnTo>
                <a:lnTo>
                  <a:pt x="32" y="184"/>
                </a:lnTo>
                <a:lnTo>
                  <a:pt x="34" y="189"/>
                </a:lnTo>
                <a:lnTo>
                  <a:pt x="35" y="195"/>
                </a:lnTo>
                <a:lnTo>
                  <a:pt x="36" y="200"/>
                </a:lnTo>
                <a:lnTo>
                  <a:pt x="38" y="205"/>
                </a:lnTo>
                <a:lnTo>
                  <a:pt x="39" y="210"/>
                </a:lnTo>
                <a:lnTo>
                  <a:pt x="40" y="215"/>
                </a:lnTo>
                <a:lnTo>
                  <a:pt x="42" y="221"/>
                </a:lnTo>
                <a:lnTo>
                  <a:pt x="43" y="226"/>
                </a:lnTo>
                <a:lnTo>
                  <a:pt x="44" y="231"/>
                </a:lnTo>
                <a:lnTo>
                  <a:pt x="46" y="236"/>
                </a:lnTo>
                <a:lnTo>
                  <a:pt x="47" y="240"/>
                </a:lnTo>
                <a:lnTo>
                  <a:pt x="48" y="245"/>
                </a:lnTo>
                <a:lnTo>
                  <a:pt x="50" y="250"/>
                </a:lnTo>
                <a:lnTo>
                  <a:pt x="51" y="255"/>
                </a:lnTo>
                <a:lnTo>
                  <a:pt x="52" y="260"/>
                </a:lnTo>
                <a:lnTo>
                  <a:pt x="54" y="265"/>
                </a:lnTo>
                <a:lnTo>
                  <a:pt x="55" y="269"/>
                </a:lnTo>
                <a:lnTo>
                  <a:pt x="56" y="274"/>
                </a:lnTo>
                <a:lnTo>
                  <a:pt x="58" y="279"/>
                </a:lnTo>
                <a:lnTo>
                  <a:pt x="59" y="283"/>
                </a:lnTo>
                <a:lnTo>
                  <a:pt x="60" y="288"/>
                </a:lnTo>
                <a:lnTo>
                  <a:pt x="62" y="293"/>
                </a:lnTo>
                <a:lnTo>
                  <a:pt x="63" y="297"/>
                </a:lnTo>
                <a:lnTo>
                  <a:pt x="64" y="302"/>
                </a:lnTo>
                <a:lnTo>
                  <a:pt x="66" y="306"/>
                </a:lnTo>
                <a:lnTo>
                  <a:pt x="67" y="310"/>
                </a:lnTo>
                <a:lnTo>
                  <a:pt x="68" y="315"/>
                </a:lnTo>
                <a:lnTo>
                  <a:pt x="70" y="319"/>
                </a:lnTo>
                <a:lnTo>
                  <a:pt x="71" y="323"/>
                </a:lnTo>
                <a:lnTo>
                  <a:pt x="72" y="328"/>
                </a:lnTo>
                <a:lnTo>
                  <a:pt x="74" y="332"/>
                </a:lnTo>
                <a:lnTo>
                  <a:pt x="75" y="336"/>
                </a:lnTo>
                <a:lnTo>
                  <a:pt x="76" y="340"/>
                </a:lnTo>
                <a:lnTo>
                  <a:pt x="78" y="344"/>
                </a:lnTo>
                <a:lnTo>
                  <a:pt x="79" y="349"/>
                </a:lnTo>
                <a:lnTo>
                  <a:pt x="80" y="353"/>
                </a:lnTo>
                <a:lnTo>
                  <a:pt x="82" y="357"/>
                </a:lnTo>
                <a:lnTo>
                  <a:pt x="83" y="361"/>
                </a:lnTo>
                <a:lnTo>
                  <a:pt x="84" y="365"/>
                </a:lnTo>
                <a:lnTo>
                  <a:pt x="86" y="368"/>
                </a:lnTo>
                <a:lnTo>
                  <a:pt x="87" y="372"/>
                </a:lnTo>
                <a:lnTo>
                  <a:pt x="88" y="376"/>
                </a:lnTo>
                <a:lnTo>
                  <a:pt x="90" y="380"/>
                </a:lnTo>
                <a:lnTo>
                  <a:pt x="91" y="384"/>
                </a:lnTo>
                <a:lnTo>
                  <a:pt x="92" y="388"/>
                </a:lnTo>
                <a:lnTo>
                  <a:pt x="94" y="391"/>
                </a:lnTo>
                <a:lnTo>
                  <a:pt x="95" y="395"/>
                </a:lnTo>
                <a:lnTo>
                  <a:pt x="96" y="399"/>
                </a:lnTo>
                <a:lnTo>
                  <a:pt x="98" y="402"/>
                </a:lnTo>
                <a:lnTo>
                  <a:pt x="99" y="406"/>
                </a:lnTo>
                <a:lnTo>
                  <a:pt x="100" y="409"/>
                </a:lnTo>
                <a:lnTo>
                  <a:pt x="102" y="413"/>
                </a:lnTo>
                <a:lnTo>
                  <a:pt x="103" y="416"/>
                </a:lnTo>
                <a:lnTo>
                  <a:pt x="104" y="420"/>
                </a:lnTo>
                <a:lnTo>
                  <a:pt x="106" y="423"/>
                </a:lnTo>
                <a:lnTo>
                  <a:pt x="107" y="426"/>
                </a:lnTo>
                <a:lnTo>
                  <a:pt x="108" y="430"/>
                </a:lnTo>
                <a:lnTo>
                  <a:pt x="110" y="433"/>
                </a:lnTo>
                <a:lnTo>
                  <a:pt x="111" y="436"/>
                </a:lnTo>
                <a:lnTo>
                  <a:pt x="112" y="440"/>
                </a:lnTo>
                <a:lnTo>
                  <a:pt x="114" y="443"/>
                </a:lnTo>
                <a:lnTo>
                  <a:pt x="115" y="446"/>
                </a:lnTo>
                <a:lnTo>
                  <a:pt x="116" y="449"/>
                </a:lnTo>
                <a:lnTo>
                  <a:pt x="118" y="452"/>
                </a:lnTo>
                <a:lnTo>
                  <a:pt x="119" y="455"/>
                </a:lnTo>
                <a:lnTo>
                  <a:pt x="120" y="458"/>
                </a:lnTo>
                <a:lnTo>
                  <a:pt x="122" y="461"/>
                </a:lnTo>
                <a:lnTo>
                  <a:pt x="123" y="464"/>
                </a:lnTo>
                <a:lnTo>
                  <a:pt x="124" y="467"/>
                </a:lnTo>
                <a:lnTo>
                  <a:pt x="126" y="470"/>
                </a:lnTo>
                <a:lnTo>
                  <a:pt x="127" y="473"/>
                </a:lnTo>
                <a:lnTo>
                  <a:pt x="128" y="475"/>
                </a:lnTo>
                <a:lnTo>
                  <a:pt x="130" y="478"/>
                </a:lnTo>
                <a:lnTo>
                  <a:pt x="131" y="481"/>
                </a:lnTo>
                <a:lnTo>
                  <a:pt x="132" y="484"/>
                </a:lnTo>
                <a:lnTo>
                  <a:pt x="134" y="486"/>
                </a:lnTo>
                <a:lnTo>
                  <a:pt x="135" y="489"/>
                </a:lnTo>
                <a:lnTo>
                  <a:pt x="136" y="491"/>
                </a:lnTo>
                <a:lnTo>
                  <a:pt x="138" y="494"/>
                </a:lnTo>
                <a:lnTo>
                  <a:pt x="139" y="496"/>
                </a:lnTo>
                <a:lnTo>
                  <a:pt x="140" y="499"/>
                </a:lnTo>
                <a:lnTo>
                  <a:pt x="142" y="501"/>
                </a:lnTo>
                <a:lnTo>
                  <a:pt x="143" y="504"/>
                </a:lnTo>
                <a:lnTo>
                  <a:pt x="144" y="506"/>
                </a:lnTo>
                <a:lnTo>
                  <a:pt x="146" y="508"/>
                </a:lnTo>
                <a:lnTo>
                  <a:pt x="147" y="511"/>
                </a:lnTo>
                <a:lnTo>
                  <a:pt x="148" y="513"/>
                </a:lnTo>
                <a:lnTo>
                  <a:pt x="150" y="515"/>
                </a:lnTo>
                <a:lnTo>
                  <a:pt x="151" y="517"/>
                </a:lnTo>
                <a:lnTo>
                  <a:pt x="152" y="520"/>
                </a:lnTo>
                <a:lnTo>
                  <a:pt x="154" y="522"/>
                </a:lnTo>
                <a:lnTo>
                  <a:pt x="155" y="524"/>
                </a:lnTo>
                <a:lnTo>
                  <a:pt x="156" y="526"/>
                </a:lnTo>
                <a:lnTo>
                  <a:pt x="158" y="528"/>
                </a:lnTo>
                <a:lnTo>
                  <a:pt x="159" y="530"/>
                </a:lnTo>
                <a:lnTo>
                  <a:pt x="160" y="532"/>
                </a:lnTo>
                <a:lnTo>
                  <a:pt x="162" y="534"/>
                </a:lnTo>
                <a:lnTo>
                  <a:pt x="163" y="536"/>
                </a:lnTo>
                <a:lnTo>
                  <a:pt x="164" y="537"/>
                </a:lnTo>
                <a:lnTo>
                  <a:pt x="166" y="539"/>
                </a:lnTo>
                <a:lnTo>
                  <a:pt x="167" y="541"/>
                </a:lnTo>
                <a:lnTo>
                  <a:pt x="168" y="543"/>
                </a:lnTo>
                <a:lnTo>
                  <a:pt x="170" y="544"/>
                </a:lnTo>
                <a:lnTo>
                  <a:pt x="171" y="546"/>
                </a:lnTo>
                <a:lnTo>
                  <a:pt x="172" y="548"/>
                </a:lnTo>
                <a:lnTo>
                  <a:pt x="174" y="549"/>
                </a:lnTo>
                <a:lnTo>
                  <a:pt x="175" y="551"/>
                </a:lnTo>
                <a:lnTo>
                  <a:pt x="176" y="552"/>
                </a:lnTo>
                <a:lnTo>
                  <a:pt x="178" y="555"/>
                </a:lnTo>
                <a:lnTo>
                  <a:pt x="180" y="557"/>
                </a:lnTo>
                <a:lnTo>
                  <a:pt x="182" y="559"/>
                </a:lnTo>
                <a:lnTo>
                  <a:pt x="184" y="561"/>
                </a:lnTo>
                <a:lnTo>
                  <a:pt x="186" y="563"/>
                </a:lnTo>
                <a:lnTo>
                  <a:pt x="188" y="565"/>
                </a:lnTo>
                <a:lnTo>
                  <a:pt x="190" y="566"/>
                </a:lnTo>
                <a:lnTo>
                  <a:pt x="192" y="568"/>
                </a:lnTo>
                <a:lnTo>
                  <a:pt x="194" y="570"/>
                </a:lnTo>
                <a:lnTo>
                  <a:pt x="196" y="571"/>
                </a:lnTo>
                <a:lnTo>
                  <a:pt x="198" y="573"/>
                </a:lnTo>
                <a:lnTo>
                  <a:pt x="200" y="574"/>
                </a:lnTo>
                <a:lnTo>
                  <a:pt x="202" y="575"/>
                </a:lnTo>
                <a:lnTo>
                  <a:pt x="204" y="576"/>
                </a:lnTo>
                <a:lnTo>
                  <a:pt x="206" y="577"/>
                </a:lnTo>
                <a:lnTo>
                  <a:pt x="208" y="578"/>
                </a:lnTo>
                <a:lnTo>
                  <a:pt x="210" y="579"/>
                </a:lnTo>
                <a:lnTo>
                  <a:pt x="212" y="580"/>
                </a:lnTo>
                <a:lnTo>
                  <a:pt x="214" y="581"/>
                </a:lnTo>
                <a:lnTo>
                  <a:pt x="216" y="582"/>
                </a:lnTo>
                <a:lnTo>
                  <a:pt x="218" y="582"/>
                </a:lnTo>
                <a:lnTo>
                  <a:pt x="220" y="583"/>
                </a:lnTo>
                <a:lnTo>
                  <a:pt x="222" y="583"/>
                </a:lnTo>
                <a:lnTo>
                  <a:pt x="224" y="584"/>
                </a:lnTo>
                <a:lnTo>
                  <a:pt x="226" y="584"/>
                </a:lnTo>
                <a:lnTo>
                  <a:pt x="228" y="584"/>
                </a:lnTo>
                <a:lnTo>
                  <a:pt x="230" y="585"/>
                </a:lnTo>
                <a:lnTo>
                  <a:pt x="232" y="585"/>
                </a:lnTo>
                <a:lnTo>
                  <a:pt x="234" y="585"/>
                </a:lnTo>
                <a:lnTo>
                  <a:pt x="236" y="585"/>
                </a:lnTo>
                <a:lnTo>
                  <a:pt x="238" y="584"/>
                </a:lnTo>
                <a:lnTo>
                  <a:pt x="240" y="584"/>
                </a:lnTo>
                <a:lnTo>
                  <a:pt x="242" y="584"/>
                </a:lnTo>
                <a:lnTo>
                  <a:pt x="244" y="583"/>
                </a:lnTo>
                <a:lnTo>
                  <a:pt x="246" y="583"/>
                </a:lnTo>
                <a:lnTo>
                  <a:pt x="248" y="582"/>
                </a:lnTo>
                <a:lnTo>
                  <a:pt x="250" y="582"/>
                </a:lnTo>
                <a:lnTo>
                  <a:pt x="252" y="581"/>
                </a:lnTo>
                <a:lnTo>
                  <a:pt x="254" y="580"/>
                </a:lnTo>
                <a:lnTo>
                  <a:pt x="256" y="579"/>
                </a:lnTo>
                <a:lnTo>
                  <a:pt x="258" y="579"/>
                </a:lnTo>
                <a:lnTo>
                  <a:pt x="260" y="577"/>
                </a:lnTo>
                <a:lnTo>
                  <a:pt x="262" y="576"/>
                </a:lnTo>
                <a:lnTo>
                  <a:pt x="264" y="575"/>
                </a:lnTo>
                <a:lnTo>
                  <a:pt x="266" y="574"/>
                </a:lnTo>
                <a:lnTo>
                  <a:pt x="268" y="573"/>
                </a:lnTo>
                <a:lnTo>
                  <a:pt x="270" y="571"/>
                </a:lnTo>
                <a:lnTo>
                  <a:pt x="272" y="570"/>
                </a:lnTo>
                <a:lnTo>
                  <a:pt x="274" y="568"/>
                </a:lnTo>
                <a:lnTo>
                  <a:pt x="276" y="566"/>
                </a:lnTo>
                <a:lnTo>
                  <a:pt x="278" y="565"/>
                </a:lnTo>
                <a:lnTo>
                  <a:pt x="280" y="563"/>
                </a:lnTo>
                <a:lnTo>
                  <a:pt x="282" y="561"/>
                </a:lnTo>
                <a:lnTo>
                  <a:pt x="284" y="559"/>
                </a:lnTo>
                <a:lnTo>
                  <a:pt x="286" y="557"/>
                </a:lnTo>
                <a:lnTo>
                  <a:pt x="288" y="555"/>
                </a:lnTo>
                <a:lnTo>
                  <a:pt x="290" y="553"/>
                </a:lnTo>
                <a:lnTo>
                  <a:pt x="292" y="550"/>
                </a:lnTo>
                <a:lnTo>
                  <a:pt x="294" y="548"/>
                </a:lnTo>
                <a:lnTo>
                  <a:pt x="296" y="545"/>
                </a:lnTo>
                <a:lnTo>
                  <a:pt x="298" y="543"/>
                </a:lnTo>
                <a:lnTo>
                  <a:pt x="300" y="540"/>
                </a:lnTo>
                <a:lnTo>
                  <a:pt x="302" y="538"/>
                </a:lnTo>
                <a:lnTo>
                  <a:pt x="304" y="535"/>
                </a:lnTo>
                <a:lnTo>
                  <a:pt x="306" y="532"/>
                </a:lnTo>
                <a:lnTo>
                  <a:pt x="308" y="529"/>
                </a:lnTo>
                <a:lnTo>
                  <a:pt x="310" y="526"/>
                </a:lnTo>
                <a:lnTo>
                  <a:pt x="312" y="523"/>
                </a:lnTo>
                <a:lnTo>
                  <a:pt x="314" y="520"/>
                </a:lnTo>
                <a:lnTo>
                  <a:pt x="316" y="516"/>
                </a:lnTo>
                <a:lnTo>
                  <a:pt x="318" y="513"/>
                </a:lnTo>
                <a:lnTo>
                  <a:pt x="320" y="510"/>
                </a:lnTo>
                <a:lnTo>
                  <a:pt x="322" y="506"/>
                </a:lnTo>
                <a:lnTo>
                  <a:pt x="324" y="503"/>
                </a:lnTo>
                <a:lnTo>
                  <a:pt x="326" y="499"/>
                </a:lnTo>
                <a:lnTo>
                  <a:pt x="328" y="495"/>
                </a:lnTo>
                <a:lnTo>
                  <a:pt x="330" y="492"/>
                </a:lnTo>
                <a:lnTo>
                  <a:pt x="332" y="488"/>
                </a:lnTo>
                <a:lnTo>
                  <a:pt x="334" y="484"/>
                </a:lnTo>
                <a:lnTo>
                  <a:pt x="336" y="480"/>
                </a:lnTo>
                <a:lnTo>
                  <a:pt x="338" y="476"/>
                </a:lnTo>
                <a:lnTo>
                  <a:pt x="340" y="471"/>
                </a:lnTo>
                <a:lnTo>
                  <a:pt x="342" y="467"/>
                </a:lnTo>
                <a:lnTo>
                  <a:pt x="344" y="463"/>
                </a:lnTo>
                <a:lnTo>
                  <a:pt x="346" y="458"/>
                </a:lnTo>
                <a:lnTo>
                  <a:pt x="348" y="454"/>
                </a:lnTo>
                <a:lnTo>
                  <a:pt x="350" y="449"/>
                </a:lnTo>
                <a:lnTo>
                  <a:pt x="352" y="444"/>
                </a:lnTo>
                <a:lnTo>
                  <a:pt x="354" y="440"/>
                </a:lnTo>
                <a:lnTo>
                  <a:pt x="356" y="435"/>
                </a:lnTo>
                <a:lnTo>
                  <a:pt x="358" y="430"/>
                </a:lnTo>
                <a:lnTo>
                  <a:pt x="360" y="425"/>
                </a:lnTo>
                <a:lnTo>
                  <a:pt x="362" y="420"/>
                </a:lnTo>
                <a:lnTo>
                  <a:pt x="364" y="415"/>
                </a:lnTo>
                <a:lnTo>
                  <a:pt x="366" y="410"/>
                </a:lnTo>
                <a:lnTo>
                  <a:pt x="368" y="404"/>
                </a:lnTo>
                <a:lnTo>
                  <a:pt x="370" y="399"/>
                </a:lnTo>
                <a:lnTo>
                  <a:pt x="372" y="393"/>
                </a:lnTo>
                <a:lnTo>
                  <a:pt x="374" y="388"/>
                </a:lnTo>
                <a:lnTo>
                  <a:pt x="376" y="382"/>
                </a:lnTo>
                <a:lnTo>
                  <a:pt x="378" y="376"/>
                </a:lnTo>
                <a:lnTo>
                  <a:pt x="380" y="371"/>
                </a:lnTo>
                <a:lnTo>
                  <a:pt x="382" y="365"/>
                </a:lnTo>
                <a:lnTo>
                  <a:pt x="384" y="359"/>
                </a:lnTo>
                <a:lnTo>
                  <a:pt x="386" y="353"/>
                </a:lnTo>
                <a:lnTo>
                  <a:pt x="388" y="347"/>
                </a:lnTo>
                <a:lnTo>
                  <a:pt x="390" y="341"/>
                </a:lnTo>
                <a:lnTo>
                  <a:pt x="392" y="334"/>
                </a:lnTo>
                <a:lnTo>
                  <a:pt x="394" y="328"/>
                </a:lnTo>
                <a:lnTo>
                  <a:pt x="396" y="322"/>
                </a:lnTo>
                <a:lnTo>
                  <a:pt x="398" y="315"/>
                </a:lnTo>
                <a:lnTo>
                  <a:pt x="400" y="308"/>
                </a:lnTo>
                <a:lnTo>
                  <a:pt x="402" y="302"/>
                </a:lnTo>
                <a:lnTo>
                  <a:pt x="404" y="295"/>
                </a:lnTo>
                <a:lnTo>
                  <a:pt x="406" y="288"/>
                </a:lnTo>
                <a:lnTo>
                  <a:pt x="408" y="281"/>
                </a:lnTo>
                <a:lnTo>
                  <a:pt x="410" y="274"/>
                </a:lnTo>
                <a:lnTo>
                  <a:pt x="412" y="267"/>
                </a:lnTo>
                <a:lnTo>
                  <a:pt x="414" y="260"/>
                </a:lnTo>
                <a:lnTo>
                  <a:pt x="416" y="253"/>
                </a:lnTo>
                <a:lnTo>
                  <a:pt x="418" y="246"/>
                </a:lnTo>
                <a:lnTo>
                  <a:pt x="420" y="238"/>
                </a:lnTo>
                <a:lnTo>
                  <a:pt x="422" y="231"/>
                </a:lnTo>
                <a:lnTo>
                  <a:pt x="424" y="223"/>
                </a:lnTo>
                <a:lnTo>
                  <a:pt x="426" y="216"/>
                </a:lnTo>
                <a:lnTo>
                  <a:pt x="428" y="208"/>
                </a:lnTo>
                <a:lnTo>
                  <a:pt x="430" y="200"/>
                </a:lnTo>
                <a:lnTo>
                  <a:pt x="432" y="192"/>
                </a:lnTo>
                <a:lnTo>
                  <a:pt x="434" y="185"/>
                </a:lnTo>
                <a:lnTo>
                  <a:pt x="436" y="177"/>
                </a:lnTo>
                <a:lnTo>
                  <a:pt x="438" y="168"/>
                </a:lnTo>
                <a:lnTo>
                  <a:pt x="440" y="160"/>
                </a:lnTo>
                <a:lnTo>
                  <a:pt x="442" y="152"/>
                </a:lnTo>
                <a:lnTo>
                  <a:pt x="444" y="144"/>
                </a:lnTo>
                <a:lnTo>
                  <a:pt x="446" y="135"/>
                </a:lnTo>
                <a:lnTo>
                  <a:pt x="448" y="127"/>
                </a:lnTo>
                <a:lnTo>
                  <a:pt x="450" y="118"/>
                </a:lnTo>
                <a:lnTo>
                  <a:pt x="452" y="110"/>
                </a:lnTo>
                <a:lnTo>
                  <a:pt x="454" y="101"/>
                </a:lnTo>
                <a:lnTo>
                  <a:pt x="456" y="92"/>
                </a:lnTo>
                <a:lnTo>
                  <a:pt x="458" y="83"/>
                </a:lnTo>
                <a:lnTo>
                  <a:pt x="460" y="74"/>
                </a:lnTo>
                <a:lnTo>
                  <a:pt x="462" y="65"/>
                </a:lnTo>
                <a:lnTo>
                  <a:pt x="464" y="56"/>
                </a:lnTo>
                <a:lnTo>
                  <a:pt x="466" y="47"/>
                </a:lnTo>
                <a:lnTo>
                  <a:pt x="468" y="38"/>
                </a:lnTo>
                <a:lnTo>
                  <a:pt x="470" y="28"/>
                </a:lnTo>
                <a:lnTo>
                  <a:pt x="472" y="19"/>
                </a:lnTo>
                <a:lnTo>
                  <a:pt x="474" y="9"/>
                </a:lnTo>
                <a:lnTo>
                  <a:pt x="476" y="0"/>
                </a:lnTo>
              </a:path>
            </a:pathLst>
          </a:custGeom>
          <a:noFill/>
          <a:ln w="317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5" name="Group 122"/>
          <p:cNvGrpSpPr/>
          <p:nvPr/>
        </p:nvGrpSpPr>
        <p:grpSpPr>
          <a:xfrm>
            <a:off x="1006287" y="1023020"/>
            <a:ext cx="1905000" cy="2465388"/>
            <a:chOff x="1924821" y="1134338"/>
            <a:chExt cx="1905000" cy="2465388"/>
          </a:xfrm>
        </p:grpSpPr>
        <p:sp>
          <p:nvSpPr>
            <p:cNvPr id="35941" name="Freeform 101"/>
            <p:cNvSpPr>
              <a:spLocks/>
            </p:cNvSpPr>
            <p:nvPr/>
          </p:nvSpPr>
          <p:spPr bwMode="auto">
            <a:xfrm>
              <a:off x="1924821" y="1156563"/>
              <a:ext cx="34925" cy="327025"/>
            </a:xfrm>
            <a:custGeom>
              <a:avLst/>
              <a:gdLst/>
              <a:ahLst/>
              <a:cxnLst>
                <a:cxn ang="0">
                  <a:pos x="9" y="44"/>
                </a:cxn>
                <a:cxn ang="0">
                  <a:pos x="8" y="37"/>
                </a:cxn>
                <a:cxn ang="0">
                  <a:pos x="7" y="31"/>
                </a:cxn>
                <a:cxn ang="0">
                  <a:pos x="5" y="25"/>
                </a:cxn>
                <a:cxn ang="0">
                  <a:pos x="4" y="19"/>
                </a:cxn>
                <a:cxn ang="0">
                  <a:pos x="3" y="12"/>
                </a:cxn>
                <a:cxn ang="0">
                  <a:pos x="1" y="6"/>
                </a:cxn>
                <a:cxn ang="0">
                  <a:pos x="0" y="0"/>
                </a:cxn>
              </a:cxnLst>
              <a:rect l="0" t="0" r="r" b="b"/>
              <a:pathLst>
                <a:path w="9" h="44">
                  <a:moveTo>
                    <a:pt x="9" y="44"/>
                  </a:moveTo>
                  <a:lnTo>
                    <a:pt x="8" y="37"/>
                  </a:lnTo>
                  <a:lnTo>
                    <a:pt x="7" y="31"/>
                  </a:lnTo>
                  <a:lnTo>
                    <a:pt x="5" y="25"/>
                  </a:lnTo>
                  <a:lnTo>
                    <a:pt x="4" y="19"/>
                  </a:lnTo>
                  <a:lnTo>
                    <a:pt x="3" y="12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42" name="Freeform 102"/>
            <p:cNvSpPr>
              <a:spLocks/>
            </p:cNvSpPr>
            <p:nvPr/>
          </p:nvSpPr>
          <p:spPr bwMode="auto">
            <a:xfrm>
              <a:off x="1959746" y="1134338"/>
              <a:ext cx="1870075" cy="2465388"/>
            </a:xfrm>
            <a:custGeom>
              <a:avLst/>
              <a:gdLst/>
              <a:ahLst/>
              <a:cxnLst>
                <a:cxn ang="0">
                  <a:pos x="6" y="71"/>
                </a:cxn>
                <a:cxn ang="0">
                  <a:pos x="12" y="101"/>
                </a:cxn>
                <a:cxn ang="0">
                  <a:pos x="19" y="129"/>
                </a:cxn>
                <a:cxn ang="0">
                  <a:pos x="26" y="157"/>
                </a:cxn>
                <a:cxn ang="0">
                  <a:pos x="32" y="184"/>
                </a:cxn>
                <a:cxn ang="0">
                  <a:pos x="39" y="210"/>
                </a:cxn>
                <a:cxn ang="0">
                  <a:pos x="46" y="236"/>
                </a:cxn>
                <a:cxn ang="0">
                  <a:pos x="52" y="260"/>
                </a:cxn>
                <a:cxn ang="0">
                  <a:pos x="59" y="283"/>
                </a:cxn>
                <a:cxn ang="0">
                  <a:pos x="66" y="306"/>
                </a:cxn>
                <a:cxn ang="0">
                  <a:pos x="72" y="328"/>
                </a:cxn>
                <a:cxn ang="0">
                  <a:pos x="79" y="317"/>
                </a:cxn>
                <a:cxn ang="0">
                  <a:pos x="86" y="297"/>
                </a:cxn>
                <a:cxn ang="0">
                  <a:pos x="92" y="278"/>
                </a:cxn>
                <a:cxn ang="0">
                  <a:pos x="99" y="260"/>
                </a:cxn>
                <a:cxn ang="0">
                  <a:pos x="106" y="243"/>
                </a:cxn>
                <a:cxn ang="0">
                  <a:pos x="112" y="226"/>
                </a:cxn>
                <a:cxn ang="0">
                  <a:pos x="119" y="211"/>
                </a:cxn>
                <a:cxn ang="0">
                  <a:pos x="126" y="196"/>
                </a:cxn>
                <a:cxn ang="0">
                  <a:pos x="132" y="182"/>
                </a:cxn>
                <a:cxn ang="0">
                  <a:pos x="139" y="170"/>
                </a:cxn>
                <a:cxn ang="0">
                  <a:pos x="146" y="158"/>
                </a:cxn>
                <a:cxn ang="0">
                  <a:pos x="152" y="146"/>
                </a:cxn>
                <a:cxn ang="0">
                  <a:pos x="159" y="136"/>
                </a:cxn>
                <a:cxn ang="0">
                  <a:pos x="166" y="127"/>
                </a:cxn>
                <a:cxn ang="0">
                  <a:pos x="172" y="118"/>
                </a:cxn>
                <a:cxn ang="0">
                  <a:pos x="180" y="109"/>
                </a:cxn>
                <a:cxn ang="0">
                  <a:pos x="190" y="100"/>
                </a:cxn>
                <a:cxn ang="0">
                  <a:pos x="200" y="92"/>
                </a:cxn>
                <a:cxn ang="0">
                  <a:pos x="210" y="87"/>
                </a:cxn>
                <a:cxn ang="0">
                  <a:pos x="220" y="83"/>
                </a:cxn>
                <a:cxn ang="0">
                  <a:pos x="230" y="81"/>
                </a:cxn>
                <a:cxn ang="0">
                  <a:pos x="240" y="82"/>
                </a:cxn>
                <a:cxn ang="0">
                  <a:pos x="250" y="84"/>
                </a:cxn>
                <a:cxn ang="0">
                  <a:pos x="260" y="89"/>
                </a:cxn>
                <a:cxn ang="0">
                  <a:pos x="270" y="95"/>
                </a:cxn>
                <a:cxn ang="0">
                  <a:pos x="280" y="103"/>
                </a:cxn>
                <a:cxn ang="0">
                  <a:pos x="290" y="113"/>
                </a:cxn>
                <a:cxn ang="0">
                  <a:pos x="300" y="126"/>
                </a:cxn>
                <a:cxn ang="0">
                  <a:pos x="310" y="140"/>
                </a:cxn>
                <a:cxn ang="0">
                  <a:pos x="320" y="156"/>
                </a:cxn>
                <a:cxn ang="0">
                  <a:pos x="330" y="174"/>
                </a:cxn>
                <a:cxn ang="0">
                  <a:pos x="340" y="195"/>
                </a:cxn>
                <a:cxn ang="0">
                  <a:pos x="350" y="217"/>
                </a:cxn>
                <a:cxn ang="0">
                  <a:pos x="360" y="241"/>
                </a:cxn>
                <a:cxn ang="0">
                  <a:pos x="370" y="267"/>
                </a:cxn>
                <a:cxn ang="0">
                  <a:pos x="380" y="295"/>
                </a:cxn>
                <a:cxn ang="0">
                  <a:pos x="390" y="325"/>
                </a:cxn>
                <a:cxn ang="0">
                  <a:pos x="400" y="308"/>
                </a:cxn>
                <a:cxn ang="0">
                  <a:pos x="410" y="274"/>
                </a:cxn>
                <a:cxn ang="0">
                  <a:pos x="420" y="238"/>
                </a:cxn>
                <a:cxn ang="0">
                  <a:pos x="430" y="200"/>
                </a:cxn>
                <a:cxn ang="0">
                  <a:pos x="440" y="160"/>
                </a:cxn>
                <a:cxn ang="0">
                  <a:pos x="450" y="118"/>
                </a:cxn>
                <a:cxn ang="0">
                  <a:pos x="460" y="74"/>
                </a:cxn>
                <a:cxn ang="0">
                  <a:pos x="470" y="28"/>
                </a:cxn>
              </a:cxnLst>
              <a:rect l="0" t="0" r="r" b="b"/>
              <a:pathLst>
                <a:path w="476" h="332">
                  <a:moveTo>
                    <a:pt x="0" y="47"/>
                  </a:moveTo>
                  <a:lnTo>
                    <a:pt x="2" y="53"/>
                  </a:lnTo>
                  <a:lnTo>
                    <a:pt x="3" y="59"/>
                  </a:lnTo>
                  <a:lnTo>
                    <a:pt x="4" y="65"/>
                  </a:lnTo>
                  <a:lnTo>
                    <a:pt x="6" y="71"/>
                  </a:lnTo>
                  <a:lnTo>
                    <a:pt x="7" y="77"/>
                  </a:lnTo>
                  <a:lnTo>
                    <a:pt x="8" y="83"/>
                  </a:lnTo>
                  <a:lnTo>
                    <a:pt x="10" y="89"/>
                  </a:lnTo>
                  <a:lnTo>
                    <a:pt x="11" y="95"/>
                  </a:lnTo>
                  <a:lnTo>
                    <a:pt x="12" y="101"/>
                  </a:lnTo>
                  <a:lnTo>
                    <a:pt x="14" y="106"/>
                  </a:lnTo>
                  <a:lnTo>
                    <a:pt x="15" y="112"/>
                  </a:lnTo>
                  <a:lnTo>
                    <a:pt x="16" y="118"/>
                  </a:lnTo>
                  <a:lnTo>
                    <a:pt x="18" y="124"/>
                  </a:lnTo>
                  <a:lnTo>
                    <a:pt x="19" y="129"/>
                  </a:lnTo>
                  <a:lnTo>
                    <a:pt x="20" y="135"/>
                  </a:lnTo>
                  <a:lnTo>
                    <a:pt x="22" y="141"/>
                  </a:lnTo>
                  <a:lnTo>
                    <a:pt x="23" y="146"/>
                  </a:lnTo>
                  <a:lnTo>
                    <a:pt x="24" y="152"/>
                  </a:lnTo>
                  <a:lnTo>
                    <a:pt x="26" y="157"/>
                  </a:lnTo>
                  <a:lnTo>
                    <a:pt x="27" y="163"/>
                  </a:lnTo>
                  <a:lnTo>
                    <a:pt x="28" y="168"/>
                  </a:lnTo>
                  <a:lnTo>
                    <a:pt x="30" y="173"/>
                  </a:lnTo>
                  <a:lnTo>
                    <a:pt x="31" y="179"/>
                  </a:lnTo>
                  <a:lnTo>
                    <a:pt x="32" y="184"/>
                  </a:lnTo>
                  <a:lnTo>
                    <a:pt x="34" y="189"/>
                  </a:lnTo>
                  <a:lnTo>
                    <a:pt x="35" y="195"/>
                  </a:lnTo>
                  <a:lnTo>
                    <a:pt x="36" y="200"/>
                  </a:lnTo>
                  <a:lnTo>
                    <a:pt x="38" y="205"/>
                  </a:lnTo>
                  <a:lnTo>
                    <a:pt x="39" y="210"/>
                  </a:lnTo>
                  <a:lnTo>
                    <a:pt x="40" y="215"/>
                  </a:lnTo>
                  <a:lnTo>
                    <a:pt x="42" y="221"/>
                  </a:lnTo>
                  <a:lnTo>
                    <a:pt x="43" y="226"/>
                  </a:lnTo>
                  <a:lnTo>
                    <a:pt x="44" y="231"/>
                  </a:lnTo>
                  <a:lnTo>
                    <a:pt x="46" y="236"/>
                  </a:lnTo>
                  <a:lnTo>
                    <a:pt x="47" y="240"/>
                  </a:lnTo>
                  <a:lnTo>
                    <a:pt x="48" y="245"/>
                  </a:lnTo>
                  <a:lnTo>
                    <a:pt x="50" y="250"/>
                  </a:lnTo>
                  <a:lnTo>
                    <a:pt x="51" y="255"/>
                  </a:lnTo>
                  <a:lnTo>
                    <a:pt x="52" y="260"/>
                  </a:lnTo>
                  <a:lnTo>
                    <a:pt x="54" y="265"/>
                  </a:lnTo>
                  <a:lnTo>
                    <a:pt x="55" y="269"/>
                  </a:lnTo>
                  <a:lnTo>
                    <a:pt x="56" y="274"/>
                  </a:lnTo>
                  <a:lnTo>
                    <a:pt x="58" y="279"/>
                  </a:lnTo>
                  <a:lnTo>
                    <a:pt x="59" y="283"/>
                  </a:lnTo>
                  <a:lnTo>
                    <a:pt x="60" y="288"/>
                  </a:lnTo>
                  <a:lnTo>
                    <a:pt x="62" y="293"/>
                  </a:lnTo>
                  <a:lnTo>
                    <a:pt x="63" y="297"/>
                  </a:lnTo>
                  <a:lnTo>
                    <a:pt x="64" y="302"/>
                  </a:lnTo>
                  <a:lnTo>
                    <a:pt x="66" y="306"/>
                  </a:lnTo>
                  <a:lnTo>
                    <a:pt x="67" y="310"/>
                  </a:lnTo>
                  <a:lnTo>
                    <a:pt x="68" y="315"/>
                  </a:lnTo>
                  <a:lnTo>
                    <a:pt x="70" y="319"/>
                  </a:lnTo>
                  <a:lnTo>
                    <a:pt x="71" y="323"/>
                  </a:lnTo>
                  <a:lnTo>
                    <a:pt x="72" y="328"/>
                  </a:lnTo>
                  <a:lnTo>
                    <a:pt x="74" y="332"/>
                  </a:lnTo>
                  <a:lnTo>
                    <a:pt x="75" y="330"/>
                  </a:lnTo>
                  <a:lnTo>
                    <a:pt x="76" y="326"/>
                  </a:lnTo>
                  <a:lnTo>
                    <a:pt x="78" y="322"/>
                  </a:lnTo>
                  <a:lnTo>
                    <a:pt x="79" y="317"/>
                  </a:lnTo>
                  <a:lnTo>
                    <a:pt x="80" y="313"/>
                  </a:lnTo>
                  <a:lnTo>
                    <a:pt x="82" y="309"/>
                  </a:lnTo>
                  <a:lnTo>
                    <a:pt x="83" y="305"/>
                  </a:lnTo>
                  <a:lnTo>
                    <a:pt x="84" y="301"/>
                  </a:lnTo>
                  <a:lnTo>
                    <a:pt x="86" y="297"/>
                  </a:lnTo>
                  <a:lnTo>
                    <a:pt x="87" y="294"/>
                  </a:lnTo>
                  <a:lnTo>
                    <a:pt x="88" y="290"/>
                  </a:lnTo>
                  <a:lnTo>
                    <a:pt x="90" y="286"/>
                  </a:lnTo>
                  <a:lnTo>
                    <a:pt x="91" y="282"/>
                  </a:lnTo>
                  <a:lnTo>
                    <a:pt x="92" y="278"/>
                  </a:lnTo>
                  <a:lnTo>
                    <a:pt x="94" y="275"/>
                  </a:lnTo>
                  <a:lnTo>
                    <a:pt x="95" y="271"/>
                  </a:lnTo>
                  <a:lnTo>
                    <a:pt x="96" y="267"/>
                  </a:lnTo>
                  <a:lnTo>
                    <a:pt x="98" y="264"/>
                  </a:lnTo>
                  <a:lnTo>
                    <a:pt x="99" y="260"/>
                  </a:lnTo>
                  <a:lnTo>
                    <a:pt x="100" y="257"/>
                  </a:lnTo>
                  <a:lnTo>
                    <a:pt x="102" y="253"/>
                  </a:lnTo>
                  <a:lnTo>
                    <a:pt x="103" y="250"/>
                  </a:lnTo>
                  <a:lnTo>
                    <a:pt x="104" y="246"/>
                  </a:lnTo>
                  <a:lnTo>
                    <a:pt x="106" y="243"/>
                  </a:lnTo>
                  <a:lnTo>
                    <a:pt x="107" y="240"/>
                  </a:lnTo>
                  <a:lnTo>
                    <a:pt x="108" y="236"/>
                  </a:lnTo>
                  <a:lnTo>
                    <a:pt x="110" y="233"/>
                  </a:lnTo>
                  <a:lnTo>
                    <a:pt x="111" y="230"/>
                  </a:lnTo>
                  <a:lnTo>
                    <a:pt x="112" y="226"/>
                  </a:lnTo>
                  <a:lnTo>
                    <a:pt x="114" y="223"/>
                  </a:lnTo>
                  <a:lnTo>
                    <a:pt x="115" y="220"/>
                  </a:lnTo>
                  <a:lnTo>
                    <a:pt x="116" y="217"/>
                  </a:lnTo>
                  <a:lnTo>
                    <a:pt x="118" y="214"/>
                  </a:lnTo>
                  <a:lnTo>
                    <a:pt x="119" y="211"/>
                  </a:lnTo>
                  <a:lnTo>
                    <a:pt x="120" y="208"/>
                  </a:lnTo>
                  <a:lnTo>
                    <a:pt x="122" y="205"/>
                  </a:lnTo>
                  <a:lnTo>
                    <a:pt x="123" y="202"/>
                  </a:lnTo>
                  <a:lnTo>
                    <a:pt x="124" y="199"/>
                  </a:lnTo>
                  <a:lnTo>
                    <a:pt x="126" y="196"/>
                  </a:lnTo>
                  <a:lnTo>
                    <a:pt x="127" y="193"/>
                  </a:lnTo>
                  <a:lnTo>
                    <a:pt x="128" y="191"/>
                  </a:lnTo>
                  <a:lnTo>
                    <a:pt x="130" y="188"/>
                  </a:lnTo>
                  <a:lnTo>
                    <a:pt x="131" y="185"/>
                  </a:lnTo>
                  <a:lnTo>
                    <a:pt x="132" y="182"/>
                  </a:lnTo>
                  <a:lnTo>
                    <a:pt x="134" y="180"/>
                  </a:lnTo>
                  <a:lnTo>
                    <a:pt x="135" y="177"/>
                  </a:lnTo>
                  <a:lnTo>
                    <a:pt x="136" y="175"/>
                  </a:lnTo>
                  <a:lnTo>
                    <a:pt x="138" y="172"/>
                  </a:lnTo>
                  <a:lnTo>
                    <a:pt x="139" y="170"/>
                  </a:lnTo>
                  <a:lnTo>
                    <a:pt x="140" y="167"/>
                  </a:lnTo>
                  <a:lnTo>
                    <a:pt x="142" y="165"/>
                  </a:lnTo>
                  <a:lnTo>
                    <a:pt x="143" y="162"/>
                  </a:lnTo>
                  <a:lnTo>
                    <a:pt x="144" y="160"/>
                  </a:lnTo>
                  <a:lnTo>
                    <a:pt x="146" y="158"/>
                  </a:lnTo>
                  <a:lnTo>
                    <a:pt x="147" y="155"/>
                  </a:lnTo>
                  <a:lnTo>
                    <a:pt x="148" y="153"/>
                  </a:lnTo>
                  <a:lnTo>
                    <a:pt x="150" y="151"/>
                  </a:lnTo>
                  <a:lnTo>
                    <a:pt x="151" y="149"/>
                  </a:lnTo>
                  <a:lnTo>
                    <a:pt x="152" y="146"/>
                  </a:lnTo>
                  <a:lnTo>
                    <a:pt x="154" y="144"/>
                  </a:lnTo>
                  <a:lnTo>
                    <a:pt x="155" y="142"/>
                  </a:lnTo>
                  <a:lnTo>
                    <a:pt x="156" y="140"/>
                  </a:lnTo>
                  <a:lnTo>
                    <a:pt x="158" y="138"/>
                  </a:lnTo>
                  <a:lnTo>
                    <a:pt x="159" y="136"/>
                  </a:lnTo>
                  <a:lnTo>
                    <a:pt x="160" y="134"/>
                  </a:lnTo>
                  <a:lnTo>
                    <a:pt x="162" y="132"/>
                  </a:lnTo>
                  <a:lnTo>
                    <a:pt x="163" y="130"/>
                  </a:lnTo>
                  <a:lnTo>
                    <a:pt x="164" y="129"/>
                  </a:lnTo>
                  <a:lnTo>
                    <a:pt x="166" y="127"/>
                  </a:lnTo>
                  <a:lnTo>
                    <a:pt x="167" y="125"/>
                  </a:lnTo>
                  <a:lnTo>
                    <a:pt x="168" y="123"/>
                  </a:lnTo>
                  <a:lnTo>
                    <a:pt x="170" y="122"/>
                  </a:lnTo>
                  <a:lnTo>
                    <a:pt x="171" y="120"/>
                  </a:lnTo>
                  <a:lnTo>
                    <a:pt x="172" y="118"/>
                  </a:lnTo>
                  <a:lnTo>
                    <a:pt x="174" y="117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78" y="111"/>
                  </a:lnTo>
                  <a:lnTo>
                    <a:pt x="180" y="109"/>
                  </a:lnTo>
                  <a:lnTo>
                    <a:pt x="182" y="107"/>
                  </a:lnTo>
                  <a:lnTo>
                    <a:pt x="184" y="105"/>
                  </a:lnTo>
                  <a:lnTo>
                    <a:pt x="186" y="103"/>
                  </a:lnTo>
                  <a:lnTo>
                    <a:pt x="188" y="101"/>
                  </a:lnTo>
                  <a:lnTo>
                    <a:pt x="190" y="100"/>
                  </a:lnTo>
                  <a:lnTo>
                    <a:pt x="192" y="98"/>
                  </a:lnTo>
                  <a:lnTo>
                    <a:pt x="194" y="96"/>
                  </a:lnTo>
                  <a:lnTo>
                    <a:pt x="196" y="95"/>
                  </a:lnTo>
                  <a:lnTo>
                    <a:pt x="198" y="93"/>
                  </a:lnTo>
                  <a:lnTo>
                    <a:pt x="200" y="92"/>
                  </a:lnTo>
                  <a:lnTo>
                    <a:pt x="202" y="91"/>
                  </a:lnTo>
                  <a:lnTo>
                    <a:pt x="204" y="90"/>
                  </a:lnTo>
                  <a:lnTo>
                    <a:pt x="206" y="89"/>
                  </a:lnTo>
                  <a:lnTo>
                    <a:pt x="208" y="88"/>
                  </a:lnTo>
                  <a:lnTo>
                    <a:pt x="210" y="87"/>
                  </a:lnTo>
                  <a:lnTo>
                    <a:pt x="212" y="86"/>
                  </a:lnTo>
                  <a:lnTo>
                    <a:pt x="214" y="85"/>
                  </a:lnTo>
                  <a:lnTo>
                    <a:pt x="216" y="84"/>
                  </a:lnTo>
                  <a:lnTo>
                    <a:pt x="218" y="84"/>
                  </a:lnTo>
                  <a:lnTo>
                    <a:pt x="220" y="83"/>
                  </a:lnTo>
                  <a:lnTo>
                    <a:pt x="222" y="83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8" y="82"/>
                  </a:lnTo>
                  <a:lnTo>
                    <a:pt x="230" y="81"/>
                  </a:lnTo>
                  <a:lnTo>
                    <a:pt x="232" y="81"/>
                  </a:lnTo>
                  <a:lnTo>
                    <a:pt x="234" y="81"/>
                  </a:lnTo>
                  <a:lnTo>
                    <a:pt x="236" y="81"/>
                  </a:lnTo>
                  <a:lnTo>
                    <a:pt x="238" y="82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4" y="82"/>
                  </a:lnTo>
                  <a:lnTo>
                    <a:pt x="246" y="83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2" y="85"/>
                  </a:lnTo>
                  <a:lnTo>
                    <a:pt x="254" y="86"/>
                  </a:lnTo>
                  <a:lnTo>
                    <a:pt x="256" y="87"/>
                  </a:lnTo>
                  <a:lnTo>
                    <a:pt x="258" y="87"/>
                  </a:lnTo>
                  <a:lnTo>
                    <a:pt x="260" y="89"/>
                  </a:lnTo>
                  <a:lnTo>
                    <a:pt x="262" y="90"/>
                  </a:lnTo>
                  <a:lnTo>
                    <a:pt x="264" y="91"/>
                  </a:lnTo>
                  <a:lnTo>
                    <a:pt x="266" y="92"/>
                  </a:lnTo>
                  <a:lnTo>
                    <a:pt x="268" y="93"/>
                  </a:lnTo>
                  <a:lnTo>
                    <a:pt x="270" y="95"/>
                  </a:lnTo>
                  <a:lnTo>
                    <a:pt x="272" y="96"/>
                  </a:lnTo>
                  <a:lnTo>
                    <a:pt x="274" y="98"/>
                  </a:lnTo>
                  <a:lnTo>
                    <a:pt x="276" y="100"/>
                  </a:lnTo>
                  <a:lnTo>
                    <a:pt x="278" y="101"/>
                  </a:lnTo>
                  <a:lnTo>
                    <a:pt x="280" y="103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09"/>
                  </a:lnTo>
                  <a:lnTo>
                    <a:pt x="288" y="111"/>
                  </a:lnTo>
                  <a:lnTo>
                    <a:pt x="290" y="113"/>
                  </a:lnTo>
                  <a:lnTo>
                    <a:pt x="292" y="116"/>
                  </a:lnTo>
                  <a:lnTo>
                    <a:pt x="294" y="118"/>
                  </a:lnTo>
                  <a:lnTo>
                    <a:pt x="296" y="121"/>
                  </a:lnTo>
                  <a:lnTo>
                    <a:pt x="298" y="123"/>
                  </a:lnTo>
                  <a:lnTo>
                    <a:pt x="300" y="126"/>
                  </a:lnTo>
                  <a:lnTo>
                    <a:pt x="302" y="128"/>
                  </a:lnTo>
                  <a:lnTo>
                    <a:pt x="304" y="131"/>
                  </a:lnTo>
                  <a:lnTo>
                    <a:pt x="306" y="134"/>
                  </a:lnTo>
                  <a:lnTo>
                    <a:pt x="308" y="137"/>
                  </a:lnTo>
                  <a:lnTo>
                    <a:pt x="310" y="140"/>
                  </a:lnTo>
                  <a:lnTo>
                    <a:pt x="312" y="143"/>
                  </a:lnTo>
                  <a:lnTo>
                    <a:pt x="314" y="146"/>
                  </a:lnTo>
                  <a:lnTo>
                    <a:pt x="316" y="149"/>
                  </a:lnTo>
                  <a:lnTo>
                    <a:pt x="318" y="153"/>
                  </a:lnTo>
                  <a:lnTo>
                    <a:pt x="320" y="156"/>
                  </a:lnTo>
                  <a:lnTo>
                    <a:pt x="322" y="160"/>
                  </a:lnTo>
                  <a:lnTo>
                    <a:pt x="324" y="163"/>
                  </a:lnTo>
                  <a:lnTo>
                    <a:pt x="326" y="167"/>
                  </a:lnTo>
                  <a:lnTo>
                    <a:pt x="328" y="171"/>
                  </a:lnTo>
                  <a:lnTo>
                    <a:pt x="330" y="174"/>
                  </a:lnTo>
                  <a:lnTo>
                    <a:pt x="332" y="178"/>
                  </a:lnTo>
                  <a:lnTo>
                    <a:pt x="334" y="182"/>
                  </a:lnTo>
                  <a:lnTo>
                    <a:pt x="336" y="186"/>
                  </a:lnTo>
                  <a:lnTo>
                    <a:pt x="338" y="190"/>
                  </a:lnTo>
                  <a:lnTo>
                    <a:pt x="340" y="195"/>
                  </a:lnTo>
                  <a:lnTo>
                    <a:pt x="342" y="199"/>
                  </a:lnTo>
                  <a:lnTo>
                    <a:pt x="344" y="203"/>
                  </a:lnTo>
                  <a:lnTo>
                    <a:pt x="346" y="208"/>
                  </a:lnTo>
                  <a:lnTo>
                    <a:pt x="348" y="212"/>
                  </a:lnTo>
                  <a:lnTo>
                    <a:pt x="350" y="217"/>
                  </a:lnTo>
                  <a:lnTo>
                    <a:pt x="352" y="222"/>
                  </a:lnTo>
                  <a:lnTo>
                    <a:pt x="354" y="226"/>
                  </a:lnTo>
                  <a:lnTo>
                    <a:pt x="356" y="231"/>
                  </a:lnTo>
                  <a:lnTo>
                    <a:pt x="358" y="236"/>
                  </a:lnTo>
                  <a:lnTo>
                    <a:pt x="360" y="241"/>
                  </a:lnTo>
                  <a:lnTo>
                    <a:pt x="362" y="246"/>
                  </a:lnTo>
                  <a:lnTo>
                    <a:pt x="364" y="251"/>
                  </a:lnTo>
                  <a:lnTo>
                    <a:pt x="366" y="256"/>
                  </a:lnTo>
                  <a:lnTo>
                    <a:pt x="368" y="262"/>
                  </a:lnTo>
                  <a:lnTo>
                    <a:pt x="370" y="267"/>
                  </a:lnTo>
                  <a:lnTo>
                    <a:pt x="372" y="273"/>
                  </a:lnTo>
                  <a:lnTo>
                    <a:pt x="374" y="278"/>
                  </a:lnTo>
                  <a:lnTo>
                    <a:pt x="376" y="284"/>
                  </a:lnTo>
                  <a:lnTo>
                    <a:pt x="378" y="290"/>
                  </a:lnTo>
                  <a:lnTo>
                    <a:pt x="380" y="295"/>
                  </a:lnTo>
                  <a:lnTo>
                    <a:pt x="382" y="301"/>
                  </a:lnTo>
                  <a:lnTo>
                    <a:pt x="384" y="307"/>
                  </a:lnTo>
                  <a:lnTo>
                    <a:pt x="386" y="313"/>
                  </a:lnTo>
                  <a:lnTo>
                    <a:pt x="388" y="319"/>
                  </a:lnTo>
                  <a:lnTo>
                    <a:pt x="390" y="325"/>
                  </a:lnTo>
                  <a:lnTo>
                    <a:pt x="392" y="332"/>
                  </a:lnTo>
                  <a:lnTo>
                    <a:pt x="394" y="328"/>
                  </a:lnTo>
                  <a:lnTo>
                    <a:pt x="396" y="322"/>
                  </a:lnTo>
                  <a:lnTo>
                    <a:pt x="398" y="315"/>
                  </a:lnTo>
                  <a:lnTo>
                    <a:pt x="400" y="308"/>
                  </a:lnTo>
                  <a:lnTo>
                    <a:pt x="402" y="302"/>
                  </a:lnTo>
                  <a:lnTo>
                    <a:pt x="404" y="295"/>
                  </a:lnTo>
                  <a:lnTo>
                    <a:pt x="406" y="288"/>
                  </a:lnTo>
                  <a:lnTo>
                    <a:pt x="408" y="281"/>
                  </a:lnTo>
                  <a:lnTo>
                    <a:pt x="410" y="274"/>
                  </a:lnTo>
                  <a:lnTo>
                    <a:pt x="412" y="267"/>
                  </a:lnTo>
                  <a:lnTo>
                    <a:pt x="414" y="260"/>
                  </a:lnTo>
                  <a:lnTo>
                    <a:pt x="416" y="253"/>
                  </a:lnTo>
                  <a:lnTo>
                    <a:pt x="418" y="246"/>
                  </a:lnTo>
                  <a:lnTo>
                    <a:pt x="420" y="238"/>
                  </a:lnTo>
                  <a:lnTo>
                    <a:pt x="422" y="231"/>
                  </a:lnTo>
                  <a:lnTo>
                    <a:pt x="424" y="223"/>
                  </a:lnTo>
                  <a:lnTo>
                    <a:pt x="426" y="216"/>
                  </a:lnTo>
                  <a:lnTo>
                    <a:pt x="428" y="208"/>
                  </a:lnTo>
                  <a:lnTo>
                    <a:pt x="430" y="200"/>
                  </a:lnTo>
                  <a:lnTo>
                    <a:pt x="432" y="192"/>
                  </a:lnTo>
                  <a:lnTo>
                    <a:pt x="434" y="185"/>
                  </a:lnTo>
                  <a:lnTo>
                    <a:pt x="436" y="177"/>
                  </a:lnTo>
                  <a:lnTo>
                    <a:pt x="438" y="168"/>
                  </a:lnTo>
                  <a:lnTo>
                    <a:pt x="440" y="160"/>
                  </a:lnTo>
                  <a:lnTo>
                    <a:pt x="442" y="152"/>
                  </a:lnTo>
                  <a:lnTo>
                    <a:pt x="444" y="144"/>
                  </a:lnTo>
                  <a:lnTo>
                    <a:pt x="446" y="135"/>
                  </a:lnTo>
                  <a:lnTo>
                    <a:pt x="448" y="127"/>
                  </a:lnTo>
                  <a:lnTo>
                    <a:pt x="450" y="118"/>
                  </a:lnTo>
                  <a:lnTo>
                    <a:pt x="452" y="110"/>
                  </a:lnTo>
                  <a:lnTo>
                    <a:pt x="454" y="101"/>
                  </a:lnTo>
                  <a:lnTo>
                    <a:pt x="456" y="92"/>
                  </a:lnTo>
                  <a:lnTo>
                    <a:pt x="458" y="83"/>
                  </a:lnTo>
                  <a:lnTo>
                    <a:pt x="460" y="74"/>
                  </a:lnTo>
                  <a:lnTo>
                    <a:pt x="462" y="65"/>
                  </a:lnTo>
                  <a:lnTo>
                    <a:pt x="464" y="56"/>
                  </a:lnTo>
                  <a:lnTo>
                    <a:pt x="466" y="47"/>
                  </a:lnTo>
                  <a:lnTo>
                    <a:pt x="468" y="38"/>
                  </a:lnTo>
                  <a:lnTo>
                    <a:pt x="470" y="28"/>
                  </a:lnTo>
                  <a:lnTo>
                    <a:pt x="472" y="19"/>
                  </a:lnTo>
                  <a:lnTo>
                    <a:pt x="474" y="9"/>
                  </a:lnTo>
                  <a:lnTo>
                    <a:pt x="476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05" name="Oval 104"/>
          <p:cNvSpPr/>
          <p:nvPr/>
        </p:nvSpPr>
        <p:spPr>
          <a:xfrm>
            <a:off x="1902251" y="531550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Oval 105"/>
          <p:cNvSpPr/>
          <p:nvPr/>
        </p:nvSpPr>
        <p:spPr>
          <a:xfrm>
            <a:off x="2297106" y="464356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7" name="Oval 106"/>
          <p:cNvSpPr/>
          <p:nvPr/>
        </p:nvSpPr>
        <p:spPr>
          <a:xfrm>
            <a:off x="2556186" y="343960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8" name="Oval 107"/>
          <p:cNvSpPr/>
          <p:nvPr/>
        </p:nvSpPr>
        <p:spPr>
          <a:xfrm>
            <a:off x="1292651" y="345484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9" name="Oval 108"/>
          <p:cNvSpPr/>
          <p:nvPr/>
        </p:nvSpPr>
        <p:spPr>
          <a:xfrm>
            <a:off x="1550346" y="464356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35944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411320"/>
              </p:ext>
            </p:extLst>
          </p:nvPr>
        </p:nvGraphicFramePr>
        <p:xfrm>
          <a:off x="8046584" y="208961"/>
          <a:ext cx="194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42920" imgH="431640" progId="Equation.DSMT4">
                  <p:embed/>
                </p:oleObj>
              </mc:Choice>
              <mc:Fallback>
                <p:oleObj name="Equation" r:id="rId5" imgW="1942920" imgH="431640" progId="Equation.DSMT4">
                  <p:embed/>
                  <p:pic>
                    <p:nvPicPr>
                      <p:cNvPr id="35944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6584" y="208961"/>
                        <a:ext cx="1943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5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518021"/>
              </p:ext>
            </p:extLst>
          </p:nvPr>
        </p:nvGraphicFramePr>
        <p:xfrm>
          <a:off x="7978695" y="798876"/>
          <a:ext cx="3492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92360" imgH="444240" progId="Equation.DSMT4">
                  <p:embed/>
                </p:oleObj>
              </mc:Choice>
              <mc:Fallback>
                <p:oleObj name="Equation" r:id="rId7" imgW="3492360" imgH="444240" progId="Equation.DSMT4">
                  <p:embed/>
                  <p:pic>
                    <p:nvPicPr>
                      <p:cNvPr id="35945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8695" y="798876"/>
                        <a:ext cx="3492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838430"/>
              </p:ext>
            </p:extLst>
          </p:nvPr>
        </p:nvGraphicFramePr>
        <p:xfrm>
          <a:off x="9465230" y="794749"/>
          <a:ext cx="749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49160" imgH="444240" progId="Equation.DSMT4">
                  <p:embed/>
                </p:oleObj>
              </mc:Choice>
              <mc:Fallback>
                <p:oleObj name="Equation" r:id="rId9" imgW="749160" imgH="444240" progId="Equation.DSMT4">
                  <p:embed/>
                  <p:pic>
                    <p:nvPicPr>
                      <p:cNvPr id="112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5230" y="794749"/>
                        <a:ext cx="7493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7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751901"/>
              </p:ext>
            </p:extLst>
          </p:nvPr>
        </p:nvGraphicFramePr>
        <p:xfrm>
          <a:off x="10192305" y="880474"/>
          <a:ext cx="825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25480" imgH="368280" progId="Equation.DSMT4">
                  <p:embed/>
                </p:oleObj>
              </mc:Choice>
              <mc:Fallback>
                <p:oleObj name="Equation" r:id="rId11" imgW="825480" imgH="368280" progId="Equation.DSMT4">
                  <p:embed/>
                  <p:pic>
                    <p:nvPicPr>
                      <p:cNvPr id="35947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2305" y="880474"/>
                        <a:ext cx="825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8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835880"/>
              </p:ext>
            </p:extLst>
          </p:nvPr>
        </p:nvGraphicFramePr>
        <p:xfrm>
          <a:off x="7725330" y="1358311"/>
          <a:ext cx="3873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73240" imgH="545760" progId="Equation.DSMT4">
                  <p:embed/>
                </p:oleObj>
              </mc:Choice>
              <mc:Fallback>
                <p:oleObj name="Equation" r:id="rId13" imgW="3873240" imgH="545760" progId="Equation.DSMT4">
                  <p:embed/>
                  <p:pic>
                    <p:nvPicPr>
                      <p:cNvPr id="35948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5330" y="1358311"/>
                        <a:ext cx="3873500" cy="546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9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928900"/>
              </p:ext>
            </p:extLst>
          </p:nvPr>
        </p:nvGraphicFramePr>
        <p:xfrm>
          <a:off x="7990760" y="2037444"/>
          <a:ext cx="2654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54280" imgH="533160" progId="Equation.DSMT4">
                  <p:embed/>
                </p:oleObj>
              </mc:Choice>
              <mc:Fallback>
                <p:oleObj name="Equation" r:id="rId15" imgW="2654280" imgH="533160" progId="Equation.DSMT4">
                  <p:embed/>
                  <p:pic>
                    <p:nvPicPr>
                      <p:cNvPr id="35949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0760" y="2037444"/>
                        <a:ext cx="26543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50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309789"/>
              </p:ext>
            </p:extLst>
          </p:nvPr>
        </p:nvGraphicFramePr>
        <p:xfrm>
          <a:off x="8232060" y="2650854"/>
          <a:ext cx="1917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17360" imgH="368280" progId="Equation.DSMT4">
                  <p:embed/>
                </p:oleObj>
              </mc:Choice>
              <mc:Fallback>
                <p:oleObj name="Equation" r:id="rId17" imgW="1917360" imgH="368280" progId="Equation.DSMT4">
                  <p:embed/>
                  <p:pic>
                    <p:nvPicPr>
                      <p:cNvPr id="3595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060" y="2650854"/>
                        <a:ext cx="1917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51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739907"/>
              </p:ext>
            </p:extLst>
          </p:nvPr>
        </p:nvGraphicFramePr>
        <p:xfrm>
          <a:off x="8224123" y="3212194"/>
          <a:ext cx="2273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273040" imgH="469800" progId="Equation.DSMT4">
                  <p:embed/>
                </p:oleObj>
              </mc:Choice>
              <mc:Fallback>
                <p:oleObj name="Equation" r:id="rId19" imgW="2273040" imgH="469800" progId="Equation.DSMT4">
                  <p:embed/>
                  <p:pic>
                    <p:nvPicPr>
                      <p:cNvPr id="35951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4123" y="3212194"/>
                        <a:ext cx="2273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52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855566"/>
              </p:ext>
            </p:extLst>
          </p:nvPr>
        </p:nvGraphicFramePr>
        <p:xfrm>
          <a:off x="8230155" y="3799251"/>
          <a:ext cx="1930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30320" imgH="368280" progId="Equation.DSMT4">
                  <p:embed/>
                </p:oleObj>
              </mc:Choice>
              <mc:Fallback>
                <p:oleObj name="Equation" r:id="rId21" imgW="1930320" imgH="368280" progId="Equation.DSMT4">
                  <p:embed/>
                  <p:pic>
                    <p:nvPicPr>
                      <p:cNvPr id="35952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0155" y="3799251"/>
                        <a:ext cx="19304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8" name="Straight Arrow Connector 117"/>
          <p:cNvCxnSpPr/>
          <p:nvPr/>
        </p:nvCxnSpPr>
        <p:spPr>
          <a:xfrm>
            <a:off x="1949356" y="969335"/>
            <a:ext cx="0" cy="5084618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1902252" y="1588635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Oval 119"/>
          <p:cNvSpPr/>
          <p:nvPr/>
        </p:nvSpPr>
        <p:spPr>
          <a:xfrm>
            <a:off x="2290180" y="225365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Oval 120"/>
          <p:cNvSpPr/>
          <p:nvPr/>
        </p:nvSpPr>
        <p:spPr>
          <a:xfrm>
            <a:off x="1542035" y="2253651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6344288" y="4351338"/>
            <a:ext cx="1633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X: Intercept: </a:t>
            </a:r>
          </a:p>
        </p:txBody>
      </p:sp>
      <p:graphicFrame>
        <p:nvGraphicFramePr>
          <p:cNvPr id="123" name="Object 217"/>
          <p:cNvGraphicFramePr>
            <a:graphicFrameLocks noChangeAspect="1"/>
          </p:cNvGraphicFramePr>
          <p:nvPr/>
        </p:nvGraphicFramePr>
        <p:xfrm>
          <a:off x="8001953" y="4336733"/>
          <a:ext cx="1917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17360" imgH="444240" progId="Equation.DSMT4">
                  <p:embed/>
                </p:oleObj>
              </mc:Choice>
              <mc:Fallback>
                <p:oleObj name="Equation" r:id="rId23" imgW="1917360" imgH="444240" progId="Equation.DSMT4">
                  <p:embed/>
                  <p:pic>
                    <p:nvPicPr>
                      <p:cNvPr id="123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953" y="4336733"/>
                        <a:ext cx="1917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6511928" y="4869498"/>
            <a:ext cx="1633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Y: Intercept: </a:t>
            </a:r>
          </a:p>
        </p:txBody>
      </p:sp>
      <p:graphicFrame>
        <p:nvGraphicFramePr>
          <p:cNvPr id="125" name="Object 217"/>
          <p:cNvGraphicFramePr>
            <a:graphicFrameLocks noChangeAspect="1"/>
          </p:cNvGraphicFramePr>
          <p:nvPr/>
        </p:nvGraphicFramePr>
        <p:xfrm>
          <a:off x="8097520" y="4811854"/>
          <a:ext cx="878840" cy="42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14400" imgH="444240" progId="Equation.DSMT4">
                  <p:embed/>
                </p:oleObj>
              </mc:Choice>
              <mc:Fallback>
                <p:oleObj name="Equation" r:id="rId25" imgW="914400" imgH="444240" progId="Equation.DSMT4">
                  <p:embed/>
                  <p:pic>
                    <p:nvPicPr>
                      <p:cNvPr id="125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7520" y="4811854"/>
                        <a:ext cx="878840" cy="427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6265862" y="5391090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Domain:</a:t>
            </a:r>
          </a:p>
        </p:txBody>
      </p:sp>
      <p:graphicFrame>
        <p:nvGraphicFramePr>
          <p:cNvPr id="127" name="Object 9"/>
          <p:cNvGraphicFramePr>
            <a:graphicFrameLocks noChangeAspect="1"/>
          </p:cNvGraphicFramePr>
          <p:nvPr/>
        </p:nvGraphicFramePr>
        <p:xfrm>
          <a:off x="7361558" y="5443160"/>
          <a:ext cx="73183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19040" imgH="177480" progId="Equation.DSMT4">
                  <p:embed/>
                </p:oleObj>
              </mc:Choice>
              <mc:Fallback>
                <p:oleObj name="Equation" r:id="rId27" imgW="419040" imgH="177480" progId="Equation.DSMT4">
                  <p:embed/>
                  <p:pic>
                    <p:nvPicPr>
                      <p:cNvPr id="1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558" y="5443160"/>
                        <a:ext cx="731837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8429945" y="5406330"/>
            <a:ext cx="10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Range:</a:t>
            </a:r>
          </a:p>
        </p:txBody>
      </p:sp>
      <p:graphicFrame>
        <p:nvGraphicFramePr>
          <p:cNvPr id="129" name="Object 9"/>
          <p:cNvGraphicFramePr>
            <a:graphicFrameLocks noChangeAspect="1"/>
          </p:cNvGraphicFramePr>
          <p:nvPr/>
        </p:nvGraphicFramePr>
        <p:xfrm>
          <a:off x="9546275" y="5435860"/>
          <a:ext cx="6889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93480" imgH="203040" progId="Equation.DSMT4">
                  <p:embed/>
                </p:oleObj>
              </mc:Choice>
              <mc:Fallback>
                <p:oleObj name="Equation" r:id="rId29" imgW="393480" imgH="203040" progId="Equation.DSMT4">
                  <p:embed/>
                  <p:pic>
                    <p:nvPicPr>
                      <p:cNvPr id="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6275" y="5435860"/>
                        <a:ext cx="688975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50219"/>
              </p:ext>
            </p:extLst>
          </p:nvPr>
        </p:nvGraphicFramePr>
        <p:xfrm>
          <a:off x="4430713" y="5816600"/>
          <a:ext cx="51657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958840" imgH="596880" progId="Equation.DSMT4">
                  <p:embed/>
                </p:oleObj>
              </mc:Choice>
              <mc:Fallback>
                <p:oleObj name="Equation" r:id="rId31" imgW="2958840" imgH="596880" progId="Equation.DSMT4">
                  <p:embed/>
                  <p:pic>
                    <p:nvPicPr>
                      <p:cNvPr id="819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3" y="5816600"/>
                        <a:ext cx="5165725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67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3000"/>
                                        <p:tgtEl>
                                          <p:spTgt spid="35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0" grpId="0" animBg="1"/>
      <p:bldP spid="35940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8" grpId="0" animBg="1"/>
      <p:bldP spid="109" grpId="0" animBg="1"/>
      <p:bldP spid="109" grpId="1" animBg="1"/>
      <p:bldP spid="119" grpId="0" animBg="1"/>
      <p:bldP spid="120" grpId="0" animBg="1"/>
      <p:bldP spid="121" grpId="0" animBg="1"/>
      <p:bldP spid="122" grpId="0"/>
      <p:bldP spid="124" grpId="0"/>
      <p:bldP spid="126" grpId="0"/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9"/>
          <p:cNvGrpSpPr/>
          <p:nvPr/>
        </p:nvGrpSpPr>
        <p:grpSpPr>
          <a:xfrm>
            <a:off x="330553" y="1230200"/>
            <a:ext cx="5272070" cy="5524496"/>
            <a:chOff x="623453" y="1061313"/>
            <a:chExt cx="5272070" cy="5524496"/>
          </a:xfrm>
        </p:grpSpPr>
        <p:sp>
          <p:nvSpPr>
            <p:cNvPr id="37893" name="AutoShape 5"/>
            <p:cNvSpPr>
              <a:spLocks noChangeAspect="1" noChangeArrowheads="1" noTextEdit="1"/>
            </p:cNvSpPr>
            <p:nvPr/>
          </p:nvSpPr>
          <p:spPr bwMode="auto">
            <a:xfrm>
              <a:off x="623453" y="1068916"/>
              <a:ext cx="5272070" cy="5516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629536" y="1076519"/>
              <a:ext cx="5259905" cy="550168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V="1">
              <a:off x="961036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 flipV="1">
              <a:off x="968639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 flipV="1">
              <a:off x="1286453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 flipV="1">
              <a:off x="1292536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 flipV="1">
              <a:off x="1616433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 flipV="1">
              <a:off x="1624036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 flipV="1">
              <a:off x="1941851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 flipV="1">
              <a:off x="1947933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 flipV="1">
              <a:off x="2597248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 flipV="1">
              <a:off x="2603330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 flipV="1">
              <a:off x="2928748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 flipV="1">
              <a:off x="2934831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 flipV="1">
              <a:off x="3252645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 flipV="1">
              <a:off x="3260248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V="1">
              <a:off x="3584145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flipV="1">
              <a:off x="3590228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12" name="Line 24"/>
            <p:cNvSpPr>
              <a:spLocks noChangeShapeType="1"/>
            </p:cNvSpPr>
            <p:nvPr/>
          </p:nvSpPr>
          <p:spPr bwMode="auto">
            <a:xfrm flipV="1">
              <a:off x="3908042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 flipV="1">
              <a:off x="3915646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 flipV="1">
              <a:off x="4239543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15" name="Line 27"/>
            <p:cNvSpPr>
              <a:spLocks noChangeShapeType="1"/>
            </p:cNvSpPr>
            <p:nvPr/>
          </p:nvSpPr>
          <p:spPr bwMode="auto">
            <a:xfrm flipV="1">
              <a:off x="4245625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16" name="Line 28"/>
            <p:cNvSpPr>
              <a:spLocks noChangeShapeType="1"/>
            </p:cNvSpPr>
            <p:nvPr/>
          </p:nvSpPr>
          <p:spPr bwMode="auto">
            <a:xfrm flipV="1">
              <a:off x="4563440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 flipV="1">
              <a:off x="4571043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 flipV="1">
              <a:off x="4894940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 flipV="1">
              <a:off x="4902543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20" name="Line 32"/>
            <p:cNvSpPr>
              <a:spLocks noChangeShapeType="1"/>
            </p:cNvSpPr>
            <p:nvPr/>
          </p:nvSpPr>
          <p:spPr bwMode="auto">
            <a:xfrm flipV="1">
              <a:off x="5220357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21" name="Line 33"/>
            <p:cNvSpPr>
              <a:spLocks noChangeShapeType="1"/>
            </p:cNvSpPr>
            <p:nvPr/>
          </p:nvSpPr>
          <p:spPr bwMode="auto">
            <a:xfrm flipV="1">
              <a:off x="5226440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22" name="Line 34"/>
            <p:cNvSpPr>
              <a:spLocks noChangeShapeType="1"/>
            </p:cNvSpPr>
            <p:nvPr/>
          </p:nvSpPr>
          <p:spPr bwMode="auto">
            <a:xfrm flipV="1">
              <a:off x="5550337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 flipV="1">
              <a:off x="5557940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24" name="Line 36"/>
            <p:cNvSpPr>
              <a:spLocks noChangeShapeType="1"/>
            </p:cNvSpPr>
            <p:nvPr/>
          </p:nvSpPr>
          <p:spPr bwMode="auto">
            <a:xfrm>
              <a:off x="637139" y="6448951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>
              <a:off x="637139" y="6456554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26" name="Line 38"/>
            <p:cNvSpPr>
              <a:spLocks noChangeShapeType="1"/>
            </p:cNvSpPr>
            <p:nvPr/>
          </p:nvSpPr>
          <p:spPr bwMode="auto">
            <a:xfrm>
              <a:off x="637139" y="6096162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27" name="Line 39"/>
            <p:cNvSpPr>
              <a:spLocks noChangeShapeType="1"/>
            </p:cNvSpPr>
            <p:nvPr/>
          </p:nvSpPr>
          <p:spPr bwMode="auto">
            <a:xfrm>
              <a:off x="637139" y="6103765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28" name="Line 40"/>
            <p:cNvSpPr>
              <a:spLocks noChangeShapeType="1"/>
            </p:cNvSpPr>
            <p:nvPr/>
          </p:nvSpPr>
          <p:spPr bwMode="auto">
            <a:xfrm>
              <a:off x="637139" y="5750976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29" name="Line 41"/>
            <p:cNvSpPr>
              <a:spLocks noChangeShapeType="1"/>
            </p:cNvSpPr>
            <p:nvPr/>
          </p:nvSpPr>
          <p:spPr bwMode="auto">
            <a:xfrm>
              <a:off x="637139" y="5757059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30" name="Line 42"/>
            <p:cNvSpPr>
              <a:spLocks noChangeShapeType="1"/>
            </p:cNvSpPr>
            <p:nvPr/>
          </p:nvSpPr>
          <p:spPr bwMode="auto">
            <a:xfrm>
              <a:off x="637139" y="5398187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31" name="Line 43"/>
            <p:cNvSpPr>
              <a:spLocks noChangeShapeType="1"/>
            </p:cNvSpPr>
            <p:nvPr/>
          </p:nvSpPr>
          <p:spPr bwMode="auto">
            <a:xfrm>
              <a:off x="637139" y="5404269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32" name="Line 44"/>
            <p:cNvSpPr>
              <a:spLocks noChangeShapeType="1"/>
            </p:cNvSpPr>
            <p:nvPr/>
          </p:nvSpPr>
          <p:spPr bwMode="auto">
            <a:xfrm>
              <a:off x="637139" y="5051480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33" name="Line 45"/>
            <p:cNvSpPr>
              <a:spLocks noChangeShapeType="1"/>
            </p:cNvSpPr>
            <p:nvPr/>
          </p:nvSpPr>
          <p:spPr bwMode="auto">
            <a:xfrm>
              <a:off x="637139" y="5059083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34" name="Line 46"/>
            <p:cNvSpPr>
              <a:spLocks noChangeShapeType="1"/>
            </p:cNvSpPr>
            <p:nvPr/>
          </p:nvSpPr>
          <p:spPr bwMode="auto">
            <a:xfrm>
              <a:off x="637139" y="4706294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35" name="Line 47"/>
            <p:cNvSpPr>
              <a:spLocks noChangeShapeType="1"/>
            </p:cNvSpPr>
            <p:nvPr/>
          </p:nvSpPr>
          <p:spPr bwMode="auto">
            <a:xfrm>
              <a:off x="637139" y="4713897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637139" y="4006798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37" name="Line 49"/>
            <p:cNvSpPr>
              <a:spLocks noChangeShapeType="1"/>
            </p:cNvSpPr>
            <p:nvPr/>
          </p:nvSpPr>
          <p:spPr bwMode="auto">
            <a:xfrm>
              <a:off x="637139" y="4014402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38" name="Line 50"/>
            <p:cNvSpPr>
              <a:spLocks noChangeShapeType="1"/>
            </p:cNvSpPr>
            <p:nvPr/>
          </p:nvSpPr>
          <p:spPr bwMode="auto">
            <a:xfrm>
              <a:off x="637139" y="3654009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37139" y="3661612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40" name="Line 52"/>
            <p:cNvSpPr>
              <a:spLocks noChangeShapeType="1"/>
            </p:cNvSpPr>
            <p:nvPr/>
          </p:nvSpPr>
          <p:spPr bwMode="auto">
            <a:xfrm>
              <a:off x="637139" y="3308823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41" name="Line 53"/>
            <p:cNvSpPr>
              <a:spLocks noChangeShapeType="1"/>
            </p:cNvSpPr>
            <p:nvPr/>
          </p:nvSpPr>
          <p:spPr bwMode="auto">
            <a:xfrm>
              <a:off x="637139" y="3316426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42" name="Line 54"/>
            <p:cNvSpPr>
              <a:spLocks noChangeShapeType="1"/>
            </p:cNvSpPr>
            <p:nvPr/>
          </p:nvSpPr>
          <p:spPr bwMode="auto">
            <a:xfrm>
              <a:off x="637139" y="2956034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43" name="Line 55"/>
            <p:cNvSpPr>
              <a:spLocks noChangeShapeType="1"/>
            </p:cNvSpPr>
            <p:nvPr/>
          </p:nvSpPr>
          <p:spPr bwMode="auto">
            <a:xfrm>
              <a:off x="637139" y="2963637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44" name="Line 56"/>
            <p:cNvSpPr>
              <a:spLocks noChangeShapeType="1"/>
            </p:cNvSpPr>
            <p:nvPr/>
          </p:nvSpPr>
          <p:spPr bwMode="auto">
            <a:xfrm>
              <a:off x="637139" y="2610848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45" name="Line 57"/>
            <p:cNvSpPr>
              <a:spLocks noChangeShapeType="1"/>
            </p:cNvSpPr>
            <p:nvPr/>
          </p:nvSpPr>
          <p:spPr bwMode="auto">
            <a:xfrm>
              <a:off x="637139" y="2616931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46" name="Line 58"/>
            <p:cNvSpPr>
              <a:spLocks noChangeShapeType="1"/>
            </p:cNvSpPr>
            <p:nvPr/>
          </p:nvSpPr>
          <p:spPr bwMode="auto">
            <a:xfrm>
              <a:off x="637139" y="2258059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47" name="Line 59"/>
            <p:cNvSpPr>
              <a:spLocks noChangeShapeType="1"/>
            </p:cNvSpPr>
            <p:nvPr/>
          </p:nvSpPr>
          <p:spPr bwMode="auto">
            <a:xfrm>
              <a:off x="637139" y="2264141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48" name="Line 60"/>
            <p:cNvSpPr>
              <a:spLocks noChangeShapeType="1"/>
            </p:cNvSpPr>
            <p:nvPr/>
          </p:nvSpPr>
          <p:spPr bwMode="auto">
            <a:xfrm>
              <a:off x="637139" y="1911352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49" name="Line 61"/>
            <p:cNvSpPr>
              <a:spLocks noChangeShapeType="1"/>
            </p:cNvSpPr>
            <p:nvPr/>
          </p:nvSpPr>
          <p:spPr bwMode="auto">
            <a:xfrm>
              <a:off x="637139" y="1918955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50" name="Line 62"/>
            <p:cNvSpPr>
              <a:spLocks noChangeShapeType="1"/>
            </p:cNvSpPr>
            <p:nvPr/>
          </p:nvSpPr>
          <p:spPr bwMode="auto">
            <a:xfrm>
              <a:off x="637139" y="1566166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51" name="Line 63"/>
            <p:cNvSpPr>
              <a:spLocks noChangeShapeType="1"/>
            </p:cNvSpPr>
            <p:nvPr/>
          </p:nvSpPr>
          <p:spPr bwMode="auto">
            <a:xfrm>
              <a:off x="637139" y="1573769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52" name="Line 64"/>
            <p:cNvSpPr>
              <a:spLocks noChangeShapeType="1"/>
            </p:cNvSpPr>
            <p:nvPr/>
          </p:nvSpPr>
          <p:spPr bwMode="auto">
            <a:xfrm>
              <a:off x="637139" y="1213377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53" name="Line 65"/>
            <p:cNvSpPr>
              <a:spLocks noChangeShapeType="1"/>
            </p:cNvSpPr>
            <p:nvPr/>
          </p:nvSpPr>
          <p:spPr bwMode="auto">
            <a:xfrm>
              <a:off x="637139" y="1219460"/>
              <a:ext cx="5252302" cy="152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54" name="Line 66"/>
            <p:cNvSpPr>
              <a:spLocks noChangeShapeType="1"/>
            </p:cNvSpPr>
            <p:nvPr/>
          </p:nvSpPr>
          <p:spPr bwMode="auto">
            <a:xfrm>
              <a:off x="637139" y="4345902"/>
              <a:ext cx="5252302" cy="1521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55" name="Line 67"/>
            <p:cNvSpPr>
              <a:spLocks noChangeShapeType="1"/>
            </p:cNvSpPr>
            <p:nvPr/>
          </p:nvSpPr>
          <p:spPr bwMode="auto">
            <a:xfrm>
              <a:off x="637139" y="4353505"/>
              <a:ext cx="5252302" cy="1521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56" name="Line 68"/>
            <p:cNvSpPr>
              <a:spLocks noChangeShapeType="1"/>
            </p:cNvSpPr>
            <p:nvPr/>
          </p:nvSpPr>
          <p:spPr bwMode="auto">
            <a:xfrm>
              <a:off x="637139" y="4361108"/>
              <a:ext cx="5252302" cy="1521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57" name="Line 69"/>
            <p:cNvSpPr>
              <a:spLocks noChangeShapeType="1"/>
            </p:cNvSpPr>
            <p:nvPr/>
          </p:nvSpPr>
          <p:spPr bwMode="auto">
            <a:xfrm>
              <a:off x="637139" y="4367191"/>
              <a:ext cx="5252302" cy="1521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58" name="Rectangle 70"/>
            <p:cNvSpPr>
              <a:spLocks noChangeArrowheads="1"/>
            </p:cNvSpPr>
            <p:nvPr/>
          </p:nvSpPr>
          <p:spPr bwMode="auto">
            <a:xfrm>
              <a:off x="5693277" y="4014402"/>
              <a:ext cx="102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59" name="Freeform 71"/>
            <p:cNvSpPr>
              <a:spLocks/>
            </p:cNvSpPr>
            <p:nvPr/>
          </p:nvSpPr>
          <p:spPr bwMode="auto">
            <a:xfrm>
              <a:off x="5787557" y="4266828"/>
              <a:ext cx="88197" cy="1870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62"/>
                </a:cxn>
                <a:cxn ang="0">
                  <a:pos x="0" y="123"/>
                </a:cxn>
                <a:cxn ang="0">
                  <a:pos x="0" y="0"/>
                </a:cxn>
              </a:cxnLst>
              <a:rect l="0" t="0" r="r" b="b"/>
              <a:pathLst>
                <a:path w="58" h="123">
                  <a:moveTo>
                    <a:pt x="0" y="0"/>
                  </a:moveTo>
                  <a:lnTo>
                    <a:pt x="58" y="62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60" name="Line 72"/>
            <p:cNvSpPr>
              <a:spLocks noChangeShapeType="1"/>
            </p:cNvSpPr>
            <p:nvPr/>
          </p:nvSpPr>
          <p:spPr bwMode="auto">
            <a:xfrm flipV="1">
              <a:off x="2265748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61" name="Line 73"/>
            <p:cNvSpPr>
              <a:spLocks noChangeShapeType="1"/>
            </p:cNvSpPr>
            <p:nvPr/>
          </p:nvSpPr>
          <p:spPr bwMode="auto">
            <a:xfrm flipV="1">
              <a:off x="2273351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62" name="Line 74"/>
            <p:cNvSpPr>
              <a:spLocks noChangeShapeType="1"/>
            </p:cNvSpPr>
            <p:nvPr/>
          </p:nvSpPr>
          <p:spPr bwMode="auto">
            <a:xfrm flipV="1">
              <a:off x="2279433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63" name="Line 75"/>
            <p:cNvSpPr>
              <a:spLocks noChangeShapeType="1"/>
            </p:cNvSpPr>
            <p:nvPr/>
          </p:nvSpPr>
          <p:spPr bwMode="auto">
            <a:xfrm flipV="1">
              <a:off x="2285516" y="1076519"/>
              <a:ext cx="1521" cy="5495604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64" name="Rectangle 76"/>
            <p:cNvSpPr>
              <a:spLocks noChangeArrowheads="1"/>
            </p:cNvSpPr>
            <p:nvPr/>
          </p:nvSpPr>
          <p:spPr bwMode="auto">
            <a:xfrm>
              <a:off x="2387399" y="1061313"/>
              <a:ext cx="102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65" name="Freeform 77"/>
            <p:cNvSpPr>
              <a:spLocks/>
            </p:cNvSpPr>
            <p:nvPr/>
          </p:nvSpPr>
          <p:spPr bwMode="auto">
            <a:xfrm>
              <a:off x="2191236" y="1082602"/>
              <a:ext cx="176395" cy="9428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58" y="0"/>
                </a:cxn>
                <a:cxn ang="0">
                  <a:pos x="116" y="62"/>
                </a:cxn>
                <a:cxn ang="0">
                  <a:pos x="0" y="62"/>
                </a:cxn>
              </a:cxnLst>
              <a:rect l="0" t="0" r="r" b="b"/>
              <a:pathLst>
                <a:path w="116" h="62">
                  <a:moveTo>
                    <a:pt x="0" y="62"/>
                  </a:moveTo>
                  <a:lnTo>
                    <a:pt x="58" y="0"/>
                  </a:lnTo>
                  <a:lnTo>
                    <a:pt x="116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66" name="Rectangle 78"/>
            <p:cNvSpPr>
              <a:spLocks noChangeArrowheads="1"/>
            </p:cNvSpPr>
            <p:nvPr/>
          </p:nvSpPr>
          <p:spPr bwMode="auto">
            <a:xfrm>
              <a:off x="629536" y="1076519"/>
              <a:ext cx="5259905" cy="5501687"/>
            </a:xfrm>
            <a:prstGeom prst="rect">
              <a:avLst/>
            </a:prstGeom>
            <a:noFill/>
            <a:ln w="14288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67" name="Line 79"/>
            <p:cNvSpPr>
              <a:spLocks noChangeShapeType="1"/>
            </p:cNvSpPr>
            <p:nvPr/>
          </p:nvSpPr>
          <p:spPr bwMode="auto">
            <a:xfrm>
              <a:off x="968639" y="4309406"/>
              <a:ext cx="1521" cy="1079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68" name="Rectangle 80"/>
            <p:cNvSpPr>
              <a:spLocks noChangeArrowheads="1"/>
            </p:cNvSpPr>
            <p:nvPr/>
          </p:nvSpPr>
          <p:spPr bwMode="auto">
            <a:xfrm>
              <a:off x="853070" y="4417372"/>
              <a:ext cx="2757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69" name="Line 81"/>
            <p:cNvSpPr>
              <a:spLocks noChangeShapeType="1"/>
            </p:cNvSpPr>
            <p:nvPr/>
          </p:nvSpPr>
          <p:spPr bwMode="auto">
            <a:xfrm>
              <a:off x="1624036" y="4309406"/>
              <a:ext cx="1521" cy="1079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70" name="Rectangle 82"/>
            <p:cNvSpPr>
              <a:spLocks noChangeArrowheads="1"/>
            </p:cNvSpPr>
            <p:nvPr/>
          </p:nvSpPr>
          <p:spPr bwMode="auto">
            <a:xfrm>
              <a:off x="1508467" y="4417372"/>
              <a:ext cx="2757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71" name="Rectangle 83"/>
            <p:cNvSpPr>
              <a:spLocks noChangeArrowheads="1"/>
            </p:cNvSpPr>
            <p:nvPr/>
          </p:nvSpPr>
          <p:spPr bwMode="auto">
            <a:xfrm>
              <a:off x="2306805" y="4417372"/>
              <a:ext cx="1378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72" name="Line 84"/>
            <p:cNvSpPr>
              <a:spLocks noChangeShapeType="1"/>
            </p:cNvSpPr>
            <p:nvPr/>
          </p:nvSpPr>
          <p:spPr bwMode="auto">
            <a:xfrm>
              <a:off x="2934831" y="4309406"/>
              <a:ext cx="1521" cy="1079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73" name="Rectangle 85"/>
            <p:cNvSpPr>
              <a:spLocks noChangeArrowheads="1"/>
            </p:cNvSpPr>
            <p:nvPr/>
          </p:nvSpPr>
          <p:spPr bwMode="auto">
            <a:xfrm>
              <a:off x="2942434" y="4417372"/>
              <a:ext cx="1378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74" name="Line 86"/>
            <p:cNvSpPr>
              <a:spLocks noChangeShapeType="1"/>
            </p:cNvSpPr>
            <p:nvPr/>
          </p:nvSpPr>
          <p:spPr bwMode="auto">
            <a:xfrm>
              <a:off x="3590228" y="4309406"/>
              <a:ext cx="1521" cy="1079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75" name="Rectangle 87"/>
            <p:cNvSpPr>
              <a:spLocks noChangeArrowheads="1"/>
            </p:cNvSpPr>
            <p:nvPr/>
          </p:nvSpPr>
          <p:spPr bwMode="auto">
            <a:xfrm>
              <a:off x="3597831" y="4417372"/>
              <a:ext cx="1378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76" name="Line 88"/>
            <p:cNvSpPr>
              <a:spLocks noChangeShapeType="1"/>
            </p:cNvSpPr>
            <p:nvPr/>
          </p:nvSpPr>
          <p:spPr bwMode="auto">
            <a:xfrm>
              <a:off x="4245625" y="4309406"/>
              <a:ext cx="1521" cy="1079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77" name="Rectangle 89"/>
            <p:cNvSpPr>
              <a:spLocks noChangeArrowheads="1"/>
            </p:cNvSpPr>
            <p:nvPr/>
          </p:nvSpPr>
          <p:spPr bwMode="auto">
            <a:xfrm>
              <a:off x="4253228" y="4417372"/>
              <a:ext cx="1378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78" name="Line 90"/>
            <p:cNvSpPr>
              <a:spLocks noChangeShapeType="1"/>
            </p:cNvSpPr>
            <p:nvPr/>
          </p:nvSpPr>
          <p:spPr bwMode="auto">
            <a:xfrm>
              <a:off x="4902543" y="4309406"/>
              <a:ext cx="1521" cy="1079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79" name="Rectangle 91"/>
            <p:cNvSpPr>
              <a:spLocks noChangeArrowheads="1"/>
            </p:cNvSpPr>
            <p:nvPr/>
          </p:nvSpPr>
          <p:spPr bwMode="auto">
            <a:xfrm>
              <a:off x="4908626" y="4417372"/>
              <a:ext cx="1378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80" name="Line 92"/>
            <p:cNvSpPr>
              <a:spLocks noChangeShapeType="1"/>
            </p:cNvSpPr>
            <p:nvPr/>
          </p:nvSpPr>
          <p:spPr bwMode="auto">
            <a:xfrm>
              <a:off x="5557940" y="4309406"/>
              <a:ext cx="1521" cy="1079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81" name="Rectangle 93"/>
            <p:cNvSpPr>
              <a:spLocks noChangeArrowheads="1"/>
            </p:cNvSpPr>
            <p:nvPr/>
          </p:nvSpPr>
          <p:spPr bwMode="auto">
            <a:xfrm>
              <a:off x="5442371" y="4417372"/>
              <a:ext cx="2757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82" name="Rectangle 94"/>
            <p:cNvSpPr>
              <a:spLocks noChangeArrowheads="1"/>
            </p:cNvSpPr>
            <p:nvPr/>
          </p:nvSpPr>
          <p:spPr bwMode="auto">
            <a:xfrm>
              <a:off x="1995073" y="6240623"/>
              <a:ext cx="2757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83" name="Line 95"/>
            <p:cNvSpPr>
              <a:spLocks noChangeShapeType="1"/>
            </p:cNvSpPr>
            <p:nvPr/>
          </p:nvSpPr>
          <p:spPr bwMode="auto">
            <a:xfrm>
              <a:off x="2232294" y="6456554"/>
              <a:ext cx="101883" cy="15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84" name="Rectangle 96"/>
            <p:cNvSpPr>
              <a:spLocks noChangeArrowheads="1"/>
            </p:cNvSpPr>
            <p:nvPr/>
          </p:nvSpPr>
          <p:spPr bwMode="auto">
            <a:xfrm>
              <a:off x="1995073" y="5541127"/>
              <a:ext cx="2757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85" name="Line 97"/>
            <p:cNvSpPr>
              <a:spLocks noChangeShapeType="1"/>
            </p:cNvSpPr>
            <p:nvPr/>
          </p:nvSpPr>
          <p:spPr bwMode="auto">
            <a:xfrm>
              <a:off x="2232294" y="5757059"/>
              <a:ext cx="101883" cy="15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86" name="Rectangle 98"/>
            <p:cNvSpPr>
              <a:spLocks noChangeArrowheads="1"/>
            </p:cNvSpPr>
            <p:nvPr/>
          </p:nvSpPr>
          <p:spPr bwMode="auto">
            <a:xfrm>
              <a:off x="1995073" y="4843152"/>
              <a:ext cx="2757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87" name="Line 99"/>
            <p:cNvSpPr>
              <a:spLocks noChangeShapeType="1"/>
            </p:cNvSpPr>
            <p:nvPr/>
          </p:nvSpPr>
          <p:spPr bwMode="auto">
            <a:xfrm>
              <a:off x="2232294" y="5059083"/>
              <a:ext cx="101883" cy="15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88" name="Rectangle 100"/>
            <p:cNvSpPr>
              <a:spLocks noChangeArrowheads="1"/>
            </p:cNvSpPr>
            <p:nvPr/>
          </p:nvSpPr>
          <p:spPr bwMode="auto">
            <a:xfrm>
              <a:off x="2110642" y="4122367"/>
              <a:ext cx="1378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89" name="Rectangle 101"/>
            <p:cNvSpPr>
              <a:spLocks noChangeArrowheads="1"/>
            </p:cNvSpPr>
            <p:nvPr/>
          </p:nvSpPr>
          <p:spPr bwMode="auto">
            <a:xfrm>
              <a:off x="2110642" y="3445681"/>
              <a:ext cx="1378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90" name="Line 102"/>
            <p:cNvSpPr>
              <a:spLocks noChangeShapeType="1"/>
            </p:cNvSpPr>
            <p:nvPr/>
          </p:nvSpPr>
          <p:spPr bwMode="auto">
            <a:xfrm>
              <a:off x="2232294" y="3661612"/>
              <a:ext cx="101883" cy="15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91" name="Rectangle 103"/>
            <p:cNvSpPr>
              <a:spLocks noChangeArrowheads="1"/>
            </p:cNvSpPr>
            <p:nvPr/>
          </p:nvSpPr>
          <p:spPr bwMode="auto">
            <a:xfrm>
              <a:off x="2110642" y="2747706"/>
              <a:ext cx="1378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2232294" y="2963637"/>
              <a:ext cx="101883" cy="15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93" name="Rectangle 105"/>
            <p:cNvSpPr>
              <a:spLocks noChangeArrowheads="1"/>
            </p:cNvSpPr>
            <p:nvPr/>
          </p:nvSpPr>
          <p:spPr bwMode="auto">
            <a:xfrm>
              <a:off x="2110642" y="2048210"/>
              <a:ext cx="1378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94" name="Line 106"/>
            <p:cNvSpPr>
              <a:spLocks noChangeShapeType="1"/>
            </p:cNvSpPr>
            <p:nvPr/>
          </p:nvSpPr>
          <p:spPr bwMode="auto">
            <a:xfrm>
              <a:off x="2232294" y="2264141"/>
              <a:ext cx="101883" cy="15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95" name="Rectangle 107"/>
            <p:cNvSpPr>
              <a:spLocks noChangeArrowheads="1"/>
            </p:cNvSpPr>
            <p:nvPr/>
          </p:nvSpPr>
          <p:spPr bwMode="auto">
            <a:xfrm>
              <a:off x="2110642" y="1356318"/>
              <a:ext cx="1378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96" name="Line 108"/>
            <p:cNvSpPr>
              <a:spLocks noChangeShapeType="1"/>
            </p:cNvSpPr>
            <p:nvPr/>
          </p:nvSpPr>
          <p:spPr bwMode="auto">
            <a:xfrm>
              <a:off x="2232294" y="1573769"/>
              <a:ext cx="101883" cy="15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01" name="Rectangle 113"/>
            <p:cNvSpPr>
              <a:spLocks noChangeArrowheads="1"/>
            </p:cNvSpPr>
            <p:nvPr/>
          </p:nvSpPr>
          <p:spPr bwMode="auto">
            <a:xfrm>
              <a:off x="629536" y="1076519"/>
              <a:ext cx="5259905" cy="5501687"/>
            </a:xfrm>
            <a:prstGeom prst="rect">
              <a:avLst/>
            </a:prstGeom>
            <a:noFill/>
            <a:ln w="14288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53" y="75362"/>
            <a:ext cx="11373889" cy="502019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Graph, state the PW function and find domain and range: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534018"/>
              </p:ext>
            </p:extLst>
          </p:nvPr>
        </p:nvGraphicFramePr>
        <p:xfrm>
          <a:off x="443133" y="512591"/>
          <a:ext cx="267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79480" imgH="660240" progId="Equation.DSMT4">
                  <p:embed/>
                </p:oleObj>
              </mc:Choice>
              <mc:Fallback>
                <p:oleObj name="Equation" r:id="rId3" imgW="2679480" imgH="660240" progId="Equation.DSMT4">
                  <p:embed/>
                  <p:pic>
                    <p:nvPicPr>
                      <p:cNvPr id="378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33" y="512591"/>
                        <a:ext cx="2679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8" name="Freeform 110"/>
          <p:cNvSpPr>
            <a:spLocks/>
          </p:cNvSpPr>
          <p:nvPr/>
        </p:nvSpPr>
        <p:spPr bwMode="auto">
          <a:xfrm>
            <a:off x="1784291" y="1195228"/>
            <a:ext cx="1736575" cy="5077427"/>
          </a:xfrm>
          <a:custGeom>
            <a:avLst/>
            <a:gdLst/>
            <a:ahLst/>
            <a:cxnLst>
              <a:cxn ang="0">
                <a:pos x="3" y="77"/>
              </a:cxn>
              <a:cxn ang="0">
                <a:pos x="7" y="117"/>
              </a:cxn>
              <a:cxn ang="0">
                <a:pos x="11" y="156"/>
              </a:cxn>
              <a:cxn ang="0">
                <a:pos x="15" y="193"/>
              </a:cxn>
              <a:cxn ang="0">
                <a:pos x="19" y="229"/>
              </a:cxn>
              <a:cxn ang="0">
                <a:pos x="23" y="264"/>
              </a:cxn>
              <a:cxn ang="0">
                <a:pos x="27" y="298"/>
              </a:cxn>
              <a:cxn ang="0">
                <a:pos x="31" y="330"/>
              </a:cxn>
              <a:cxn ang="0">
                <a:pos x="35" y="361"/>
              </a:cxn>
              <a:cxn ang="0">
                <a:pos x="39" y="390"/>
              </a:cxn>
              <a:cxn ang="0">
                <a:pos x="43" y="418"/>
              </a:cxn>
              <a:cxn ang="0">
                <a:pos x="47" y="445"/>
              </a:cxn>
              <a:cxn ang="0">
                <a:pos x="51" y="471"/>
              </a:cxn>
              <a:cxn ang="0">
                <a:pos x="55" y="495"/>
              </a:cxn>
              <a:cxn ang="0">
                <a:pos x="59" y="518"/>
              </a:cxn>
              <a:cxn ang="0">
                <a:pos x="63" y="539"/>
              </a:cxn>
              <a:cxn ang="0">
                <a:pos x="67" y="560"/>
              </a:cxn>
              <a:cxn ang="0">
                <a:pos x="71" y="579"/>
              </a:cxn>
              <a:cxn ang="0">
                <a:pos x="75" y="596"/>
              </a:cxn>
              <a:cxn ang="0">
                <a:pos x="79" y="612"/>
              </a:cxn>
              <a:cxn ang="0">
                <a:pos x="83" y="627"/>
              </a:cxn>
              <a:cxn ang="0">
                <a:pos x="87" y="641"/>
              </a:cxn>
              <a:cxn ang="0">
                <a:pos x="91" y="653"/>
              </a:cxn>
              <a:cxn ang="0">
                <a:pos x="95" y="665"/>
              </a:cxn>
              <a:cxn ang="0">
                <a:pos x="99" y="674"/>
              </a:cxn>
              <a:cxn ang="0">
                <a:pos x="103" y="683"/>
              </a:cxn>
              <a:cxn ang="0">
                <a:pos x="107" y="690"/>
              </a:cxn>
              <a:cxn ang="0">
                <a:pos x="111" y="695"/>
              </a:cxn>
              <a:cxn ang="0">
                <a:pos x="116" y="701"/>
              </a:cxn>
              <a:cxn ang="0">
                <a:pos x="122" y="705"/>
              </a:cxn>
              <a:cxn ang="0">
                <a:pos x="128" y="705"/>
              </a:cxn>
              <a:cxn ang="0">
                <a:pos x="134" y="703"/>
              </a:cxn>
              <a:cxn ang="0">
                <a:pos x="140" y="698"/>
              </a:cxn>
              <a:cxn ang="0">
                <a:pos x="146" y="689"/>
              </a:cxn>
              <a:cxn ang="0">
                <a:pos x="152" y="678"/>
              </a:cxn>
              <a:cxn ang="0">
                <a:pos x="158" y="664"/>
              </a:cxn>
              <a:cxn ang="0">
                <a:pos x="164" y="646"/>
              </a:cxn>
              <a:cxn ang="0">
                <a:pos x="170" y="626"/>
              </a:cxn>
              <a:cxn ang="0">
                <a:pos x="176" y="603"/>
              </a:cxn>
              <a:cxn ang="0">
                <a:pos x="182" y="577"/>
              </a:cxn>
              <a:cxn ang="0">
                <a:pos x="188" y="548"/>
              </a:cxn>
              <a:cxn ang="0">
                <a:pos x="194" y="516"/>
              </a:cxn>
              <a:cxn ang="0">
                <a:pos x="200" y="481"/>
              </a:cxn>
              <a:cxn ang="0">
                <a:pos x="206" y="443"/>
              </a:cxn>
              <a:cxn ang="0">
                <a:pos x="212" y="402"/>
              </a:cxn>
              <a:cxn ang="0">
                <a:pos x="215" y="380"/>
              </a:cxn>
              <a:cxn ang="0">
                <a:pos x="218" y="358"/>
              </a:cxn>
              <a:cxn ang="0">
                <a:pos x="221" y="335"/>
              </a:cxn>
              <a:cxn ang="0">
                <a:pos x="224" y="311"/>
              </a:cxn>
              <a:cxn ang="0">
                <a:pos x="227" y="287"/>
              </a:cxn>
              <a:cxn ang="0">
                <a:pos x="230" y="261"/>
              </a:cxn>
              <a:cxn ang="0">
                <a:pos x="233" y="235"/>
              </a:cxn>
              <a:cxn ang="0">
                <a:pos x="236" y="208"/>
              </a:cxn>
              <a:cxn ang="0">
                <a:pos x="239" y="181"/>
              </a:cxn>
              <a:cxn ang="0">
                <a:pos x="242" y="153"/>
              </a:cxn>
              <a:cxn ang="0">
                <a:pos x="245" y="124"/>
              </a:cxn>
              <a:cxn ang="0">
                <a:pos x="248" y="94"/>
              </a:cxn>
              <a:cxn ang="0">
                <a:pos x="251" y="63"/>
              </a:cxn>
              <a:cxn ang="0">
                <a:pos x="254" y="32"/>
              </a:cxn>
              <a:cxn ang="0">
                <a:pos x="257" y="0"/>
              </a:cxn>
            </a:cxnLst>
            <a:rect l="0" t="0" r="r" b="b"/>
            <a:pathLst>
              <a:path w="257" h="705">
                <a:moveTo>
                  <a:pt x="0" y="50"/>
                </a:moveTo>
                <a:lnTo>
                  <a:pt x="2" y="63"/>
                </a:lnTo>
                <a:lnTo>
                  <a:pt x="3" y="77"/>
                </a:lnTo>
                <a:lnTo>
                  <a:pt x="4" y="91"/>
                </a:lnTo>
                <a:lnTo>
                  <a:pt x="6" y="104"/>
                </a:lnTo>
                <a:lnTo>
                  <a:pt x="7" y="117"/>
                </a:lnTo>
                <a:lnTo>
                  <a:pt x="8" y="130"/>
                </a:lnTo>
                <a:lnTo>
                  <a:pt x="10" y="143"/>
                </a:lnTo>
                <a:lnTo>
                  <a:pt x="11" y="156"/>
                </a:lnTo>
                <a:lnTo>
                  <a:pt x="12" y="168"/>
                </a:lnTo>
                <a:lnTo>
                  <a:pt x="14" y="181"/>
                </a:lnTo>
                <a:lnTo>
                  <a:pt x="15" y="193"/>
                </a:lnTo>
                <a:lnTo>
                  <a:pt x="16" y="205"/>
                </a:lnTo>
                <a:lnTo>
                  <a:pt x="18" y="217"/>
                </a:lnTo>
                <a:lnTo>
                  <a:pt x="19" y="229"/>
                </a:lnTo>
                <a:lnTo>
                  <a:pt x="20" y="241"/>
                </a:lnTo>
                <a:lnTo>
                  <a:pt x="22" y="253"/>
                </a:lnTo>
                <a:lnTo>
                  <a:pt x="23" y="264"/>
                </a:lnTo>
                <a:lnTo>
                  <a:pt x="24" y="275"/>
                </a:lnTo>
                <a:lnTo>
                  <a:pt x="26" y="287"/>
                </a:lnTo>
                <a:lnTo>
                  <a:pt x="27" y="298"/>
                </a:lnTo>
                <a:lnTo>
                  <a:pt x="28" y="308"/>
                </a:lnTo>
                <a:lnTo>
                  <a:pt x="30" y="319"/>
                </a:lnTo>
                <a:lnTo>
                  <a:pt x="31" y="330"/>
                </a:lnTo>
                <a:lnTo>
                  <a:pt x="32" y="340"/>
                </a:lnTo>
                <a:lnTo>
                  <a:pt x="34" y="350"/>
                </a:lnTo>
                <a:lnTo>
                  <a:pt x="35" y="361"/>
                </a:lnTo>
                <a:lnTo>
                  <a:pt x="36" y="370"/>
                </a:lnTo>
                <a:lnTo>
                  <a:pt x="38" y="380"/>
                </a:lnTo>
                <a:lnTo>
                  <a:pt x="39" y="390"/>
                </a:lnTo>
                <a:lnTo>
                  <a:pt x="40" y="400"/>
                </a:lnTo>
                <a:lnTo>
                  <a:pt x="42" y="409"/>
                </a:lnTo>
                <a:lnTo>
                  <a:pt x="43" y="418"/>
                </a:lnTo>
                <a:lnTo>
                  <a:pt x="44" y="427"/>
                </a:lnTo>
                <a:lnTo>
                  <a:pt x="46" y="436"/>
                </a:lnTo>
                <a:lnTo>
                  <a:pt x="47" y="445"/>
                </a:lnTo>
                <a:lnTo>
                  <a:pt x="48" y="454"/>
                </a:lnTo>
                <a:lnTo>
                  <a:pt x="50" y="462"/>
                </a:lnTo>
                <a:lnTo>
                  <a:pt x="51" y="471"/>
                </a:lnTo>
                <a:lnTo>
                  <a:pt x="52" y="479"/>
                </a:lnTo>
                <a:lnTo>
                  <a:pt x="54" y="487"/>
                </a:lnTo>
                <a:lnTo>
                  <a:pt x="55" y="495"/>
                </a:lnTo>
                <a:lnTo>
                  <a:pt x="56" y="503"/>
                </a:lnTo>
                <a:lnTo>
                  <a:pt x="58" y="510"/>
                </a:lnTo>
                <a:lnTo>
                  <a:pt x="59" y="518"/>
                </a:lnTo>
                <a:lnTo>
                  <a:pt x="60" y="525"/>
                </a:lnTo>
                <a:lnTo>
                  <a:pt x="62" y="532"/>
                </a:lnTo>
                <a:lnTo>
                  <a:pt x="63" y="539"/>
                </a:lnTo>
                <a:lnTo>
                  <a:pt x="64" y="546"/>
                </a:lnTo>
                <a:lnTo>
                  <a:pt x="66" y="553"/>
                </a:lnTo>
                <a:lnTo>
                  <a:pt x="67" y="560"/>
                </a:lnTo>
                <a:lnTo>
                  <a:pt x="68" y="566"/>
                </a:lnTo>
                <a:lnTo>
                  <a:pt x="70" y="572"/>
                </a:lnTo>
                <a:lnTo>
                  <a:pt x="71" y="579"/>
                </a:lnTo>
                <a:lnTo>
                  <a:pt x="72" y="585"/>
                </a:lnTo>
                <a:lnTo>
                  <a:pt x="74" y="590"/>
                </a:lnTo>
                <a:lnTo>
                  <a:pt x="75" y="596"/>
                </a:lnTo>
                <a:lnTo>
                  <a:pt x="76" y="602"/>
                </a:lnTo>
                <a:lnTo>
                  <a:pt x="78" y="607"/>
                </a:lnTo>
                <a:lnTo>
                  <a:pt x="79" y="612"/>
                </a:lnTo>
                <a:lnTo>
                  <a:pt x="80" y="618"/>
                </a:lnTo>
                <a:lnTo>
                  <a:pt x="82" y="623"/>
                </a:lnTo>
                <a:lnTo>
                  <a:pt x="83" y="627"/>
                </a:lnTo>
                <a:lnTo>
                  <a:pt x="84" y="632"/>
                </a:lnTo>
                <a:lnTo>
                  <a:pt x="86" y="637"/>
                </a:lnTo>
                <a:lnTo>
                  <a:pt x="87" y="641"/>
                </a:lnTo>
                <a:lnTo>
                  <a:pt x="88" y="645"/>
                </a:lnTo>
                <a:lnTo>
                  <a:pt x="90" y="650"/>
                </a:lnTo>
                <a:lnTo>
                  <a:pt x="91" y="653"/>
                </a:lnTo>
                <a:lnTo>
                  <a:pt x="92" y="657"/>
                </a:lnTo>
                <a:lnTo>
                  <a:pt x="94" y="661"/>
                </a:lnTo>
                <a:lnTo>
                  <a:pt x="95" y="665"/>
                </a:lnTo>
                <a:lnTo>
                  <a:pt x="96" y="668"/>
                </a:lnTo>
                <a:lnTo>
                  <a:pt x="98" y="671"/>
                </a:lnTo>
                <a:lnTo>
                  <a:pt x="99" y="674"/>
                </a:lnTo>
                <a:lnTo>
                  <a:pt x="100" y="677"/>
                </a:lnTo>
                <a:lnTo>
                  <a:pt x="102" y="680"/>
                </a:lnTo>
                <a:lnTo>
                  <a:pt x="103" y="683"/>
                </a:lnTo>
                <a:lnTo>
                  <a:pt x="104" y="685"/>
                </a:lnTo>
                <a:lnTo>
                  <a:pt x="106" y="688"/>
                </a:lnTo>
                <a:lnTo>
                  <a:pt x="107" y="690"/>
                </a:lnTo>
                <a:lnTo>
                  <a:pt x="108" y="692"/>
                </a:lnTo>
                <a:lnTo>
                  <a:pt x="110" y="694"/>
                </a:lnTo>
                <a:lnTo>
                  <a:pt x="111" y="695"/>
                </a:lnTo>
                <a:lnTo>
                  <a:pt x="112" y="697"/>
                </a:lnTo>
                <a:lnTo>
                  <a:pt x="114" y="699"/>
                </a:lnTo>
                <a:lnTo>
                  <a:pt x="116" y="701"/>
                </a:lnTo>
                <a:lnTo>
                  <a:pt x="118" y="703"/>
                </a:lnTo>
                <a:lnTo>
                  <a:pt x="120" y="704"/>
                </a:lnTo>
                <a:lnTo>
                  <a:pt x="122" y="705"/>
                </a:lnTo>
                <a:lnTo>
                  <a:pt x="124" y="705"/>
                </a:lnTo>
                <a:lnTo>
                  <a:pt x="126" y="705"/>
                </a:lnTo>
                <a:lnTo>
                  <a:pt x="128" y="705"/>
                </a:lnTo>
                <a:lnTo>
                  <a:pt x="130" y="705"/>
                </a:lnTo>
                <a:lnTo>
                  <a:pt x="132" y="704"/>
                </a:lnTo>
                <a:lnTo>
                  <a:pt x="134" y="703"/>
                </a:lnTo>
                <a:lnTo>
                  <a:pt x="136" y="701"/>
                </a:lnTo>
                <a:lnTo>
                  <a:pt x="138" y="700"/>
                </a:lnTo>
                <a:lnTo>
                  <a:pt x="140" y="698"/>
                </a:lnTo>
                <a:lnTo>
                  <a:pt x="142" y="695"/>
                </a:lnTo>
                <a:lnTo>
                  <a:pt x="144" y="692"/>
                </a:lnTo>
                <a:lnTo>
                  <a:pt x="146" y="689"/>
                </a:lnTo>
                <a:lnTo>
                  <a:pt x="148" y="686"/>
                </a:lnTo>
                <a:lnTo>
                  <a:pt x="150" y="682"/>
                </a:lnTo>
                <a:lnTo>
                  <a:pt x="152" y="678"/>
                </a:lnTo>
                <a:lnTo>
                  <a:pt x="154" y="673"/>
                </a:lnTo>
                <a:lnTo>
                  <a:pt x="156" y="669"/>
                </a:lnTo>
                <a:lnTo>
                  <a:pt x="158" y="664"/>
                </a:lnTo>
                <a:lnTo>
                  <a:pt x="160" y="658"/>
                </a:lnTo>
                <a:lnTo>
                  <a:pt x="162" y="652"/>
                </a:lnTo>
                <a:lnTo>
                  <a:pt x="164" y="646"/>
                </a:lnTo>
                <a:lnTo>
                  <a:pt x="166" y="640"/>
                </a:lnTo>
                <a:lnTo>
                  <a:pt x="168" y="633"/>
                </a:lnTo>
                <a:lnTo>
                  <a:pt x="170" y="626"/>
                </a:lnTo>
                <a:lnTo>
                  <a:pt x="172" y="619"/>
                </a:lnTo>
                <a:lnTo>
                  <a:pt x="174" y="611"/>
                </a:lnTo>
                <a:lnTo>
                  <a:pt x="176" y="603"/>
                </a:lnTo>
                <a:lnTo>
                  <a:pt x="178" y="595"/>
                </a:lnTo>
                <a:lnTo>
                  <a:pt x="180" y="586"/>
                </a:lnTo>
                <a:lnTo>
                  <a:pt x="182" y="577"/>
                </a:lnTo>
                <a:lnTo>
                  <a:pt x="184" y="568"/>
                </a:lnTo>
                <a:lnTo>
                  <a:pt x="186" y="558"/>
                </a:lnTo>
                <a:lnTo>
                  <a:pt x="188" y="548"/>
                </a:lnTo>
                <a:lnTo>
                  <a:pt x="190" y="538"/>
                </a:lnTo>
                <a:lnTo>
                  <a:pt x="192" y="527"/>
                </a:lnTo>
                <a:lnTo>
                  <a:pt x="194" y="516"/>
                </a:lnTo>
                <a:lnTo>
                  <a:pt x="196" y="505"/>
                </a:lnTo>
                <a:lnTo>
                  <a:pt x="198" y="493"/>
                </a:lnTo>
                <a:lnTo>
                  <a:pt x="200" y="481"/>
                </a:lnTo>
                <a:lnTo>
                  <a:pt x="202" y="468"/>
                </a:lnTo>
                <a:lnTo>
                  <a:pt x="204" y="456"/>
                </a:lnTo>
                <a:lnTo>
                  <a:pt x="206" y="443"/>
                </a:lnTo>
                <a:lnTo>
                  <a:pt x="208" y="430"/>
                </a:lnTo>
                <a:lnTo>
                  <a:pt x="210" y="416"/>
                </a:lnTo>
                <a:lnTo>
                  <a:pt x="212" y="402"/>
                </a:lnTo>
                <a:lnTo>
                  <a:pt x="213" y="395"/>
                </a:lnTo>
                <a:lnTo>
                  <a:pt x="214" y="388"/>
                </a:lnTo>
                <a:lnTo>
                  <a:pt x="215" y="380"/>
                </a:lnTo>
                <a:lnTo>
                  <a:pt x="216" y="373"/>
                </a:lnTo>
                <a:lnTo>
                  <a:pt x="217" y="366"/>
                </a:lnTo>
                <a:lnTo>
                  <a:pt x="218" y="358"/>
                </a:lnTo>
                <a:lnTo>
                  <a:pt x="219" y="350"/>
                </a:lnTo>
                <a:lnTo>
                  <a:pt x="220" y="343"/>
                </a:lnTo>
                <a:lnTo>
                  <a:pt x="221" y="335"/>
                </a:lnTo>
                <a:lnTo>
                  <a:pt x="222" y="327"/>
                </a:lnTo>
                <a:lnTo>
                  <a:pt x="223" y="319"/>
                </a:lnTo>
                <a:lnTo>
                  <a:pt x="224" y="311"/>
                </a:lnTo>
                <a:lnTo>
                  <a:pt x="225" y="303"/>
                </a:lnTo>
                <a:lnTo>
                  <a:pt x="226" y="295"/>
                </a:lnTo>
                <a:lnTo>
                  <a:pt x="227" y="287"/>
                </a:lnTo>
                <a:lnTo>
                  <a:pt x="228" y="278"/>
                </a:lnTo>
                <a:lnTo>
                  <a:pt x="229" y="270"/>
                </a:lnTo>
                <a:lnTo>
                  <a:pt x="230" y="261"/>
                </a:lnTo>
                <a:lnTo>
                  <a:pt x="231" y="253"/>
                </a:lnTo>
                <a:lnTo>
                  <a:pt x="232" y="244"/>
                </a:lnTo>
                <a:lnTo>
                  <a:pt x="233" y="235"/>
                </a:lnTo>
                <a:lnTo>
                  <a:pt x="234" y="226"/>
                </a:lnTo>
                <a:lnTo>
                  <a:pt x="235" y="217"/>
                </a:lnTo>
                <a:lnTo>
                  <a:pt x="236" y="208"/>
                </a:lnTo>
                <a:lnTo>
                  <a:pt x="237" y="199"/>
                </a:lnTo>
                <a:lnTo>
                  <a:pt x="238" y="190"/>
                </a:lnTo>
                <a:lnTo>
                  <a:pt x="239" y="181"/>
                </a:lnTo>
                <a:lnTo>
                  <a:pt x="240" y="172"/>
                </a:lnTo>
                <a:lnTo>
                  <a:pt x="241" y="162"/>
                </a:lnTo>
                <a:lnTo>
                  <a:pt x="242" y="153"/>
                </a:lnTo>
                <a:lnTo>
                  <a:pt x="243" y="143"/>
                </a:lnTo>
                <a:lnTo>
                  <a:pt x="244" y="133"/>
                </a:lnTo>
                <a:lnTo>
                  <a:pt x="245" y="124"/>
                </a:lnTo>
                <a:lnTo>
                  <a:pt x="246" y="114"/>
                </a:lnTo>
                <a:lnTo>
                  <a:pt x="247" y="104"/>
                </a:lnTo>
                <a:lnTo>
                  <a:pt x="248" y="94"/>
                </a:lnTo>
                <a:lnTo>
                  <a:pt x="249" y="84"/>
                </a:lnTo>
                <a:lnTo>
                  <a:pt x="250" y="74"/>
                </a:lnTo>
                <a:lnTo>
                  <a:pt x="251" y="63"/>
                </a:lnTo>
                <a:lnTo>
                  <a:pt x="252" y="53"/>
                </a:lnTo>
                <a:lnTo>
                  <a:pt x="253" y="43"/>
                </a:lnTo>
                <a:lnTo>
                  <a:pt x="254" y="32"/>
                </a:lnTo>
                <a:lnTo>
                  <a:pt x="255" y="22"/>
                </a:lnTo>
                <a:lnTo>
                  <a:pt x="256" y="11"/>
                </a:lnTo>
                <a:lnTo>
                  <a:pt x="257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7997" name="Freeform 109"/>
          <p:cNvSpPr>
            <a:spLocks/>
          </p:cNvSpPr>
          <p:nvPr/>
        </p:nvSpPr>
        <p:spPr bwMode="auto">
          <a:xfrm>
            <a:off x="1756916" y="1245409"/>
            <a:ext cx="27372" cy="308691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3" y="29"/>
              </a:cxn>
              <a:cxn ang="0">
                <a:pos x="2" y="22"/>
              </a:cxn>
              <a:cxn ang="0">
                <a:pos x="2" y="15"/>
              </a:cxn>
              <a:cxn ang="0">
                <a:pos x="1" y="8"/>
              </a:cxn>
              <a:cxn ang="0">
                <a:pos x="0" y="0"/>
              </a:cxn>
            </a:cxnLst>
            <a:rect l="0" t="0" r="r" b="b"/>
            <a:pathLst>
              <a:path w="4" h="43">
                <a:moveTo>
                  <a:pt x="4" y="43"/>
                </a:moveTo>
                <a:lnTo>
                  <a:pt x="3" y="29"/>
                </a:lnTo>
                <a:lnTo>
                  <a:pt x="2" y="22"/>
                </a:lnTo>
                <a:lnTo>
                  <a:pt x="2" y="15"/>
                </a:lnTo>
                <a:lnTo>
                  <a:pt x="1" y="8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7" name="Group 120"/>
          <p:cNvGrpSpPr/>
          <p:nvPr/>
        </p:nvGrpSpPr>
        <p:grpSpPr>
          <a:xfrm>
            <a:off x="1756919" y="1195228"/>
            <a:ext cx="1763947" cy="3327167"/>
            <a:chOff x="2049816" y="1026338"/>
            <a:chExt cx="1763947" cy="3327167"/>
          </a:xfrm>
        </p:grpSpPr>
        <p:sp>
          <p:nvSpPr>
            <p:cNvPr id="38000" name="Freeform 112"/>
            <p:cNvSpPr>
              <a:spLocks/>
            </p:cNvSpPr>
            <p:nvPr/>
          </p:nvSpPr>
          <p:spPr bwMode="auto">
            <a:xfrm>
              <a:off x="2077188" y="1026338"/>
              <a:ext cx="1736575" cy="3327167"/>
            </a:xfrm>
            <a:custGeom>
              <a:avLst/>
              <a:gdLst/>
              <a:ahLst/>
              <a:cxnLst>
                <a:cxn ang="0">
                  <a:pos x="3" y="77"/>
                </a:cxn>
                <a:cxn ang="0">
                  <a:pos x="7" y="117"/>
                </a:cxn>
                <a:cxn ang="0">
                  <a:pos x="11" y="156"/>
                </a:cxn>
                <a:cxn ang="0">
                  <a:pos x="15" y="193"/>
                </a:cxn>
                <a:cxn ang="0">
                  <a:pos x="19" y="229"/>
                </a:cxn>
                <a:cxn ang="0">
                  <a:pos x="23" y="264"/>
                </a:cxn>
                <a:cxn ang="0">
                  <a:pos x="27" y="298"/>
                </a:cxn>
                <a:cxn ang="0">
                  <a:pos x="31" y="330"/>
                </a:cxn>
                <a:cxn ang="0">
                  <a:pos x="35" y="361"/>
                </a:cxn>
                <a:cxn ang="0">
                  <a:pos x="39" y="390"/>
                </a:cxn>
                <a:cxn ang="0">
                  <a:pos x="43" y="418"/>
                </a:cxn>
                <a:cxn ang="0">
                  <a:pos x="47" y="445"/>
                </a:cxn>
                <a:cxn ang="0">
                  <a:pos x="51" y="456"/>
                </a:cxn>
                <a:cxn ang="0">
                  <a:pos x="55" y="431"/>
                </a:cxn>
                <a:cxn ang="0">
                  <a:pos x="59" y="409"/>
                </a:cxn>
                <a:cxn ang="0">
                  <a:pos x="63" y="387"/>
                </a:cxn>
                <a:cxn ang="0">
                  <a:pos x="67" y="367"/>
                </a:cxn>
                <a:cxn ang="0">
                  <a:pos x="71" y="348"/>
                </a:cxn>
                <a:cxn ang="0">
                  <a:pos x="75" y="330"/>
                </a:cxn>
                <a:cxn ang="0">
                  <a:pos x="79" y="314"/>
                </a:cxn>
                <a:cxn ang="0">
                  <a:pos x="83" y="299"/>
                </a:cxn>
                <a:cxn ang="0">
                  <a:pos x="87" y="285"/>
                </a:cxn>
                <a:cxn ang="0">
                  <a:pos x="91" y="273"/>
                </a:cxn>
                <a:cxn ang="0">
                  <a:pos x="95" y="262"/>
                </a:cxn>
                <a:cxn ang="0">
                  <a:pos x="99" y="252"/>
                </a:cxn>
                <a:cxn ang="0">
                  <a:pos x="103" y="244"/>
                </a:cxn>
                <a:cxn ang="0">
                  <a:pos x="107" y="237"/>
                </a:cxn>
                <a:cxn ang="0">
                  <a:pos x="111" y="231"/>
                </a:cxn>
                <a:cxn ang="0">
                  <a:pos x="116" y="225"/>
                </a:cxn>
                <a:cxn ang="0">
                  <a:pos x="122" y="222"/>
                </a:cxn>
                <a:cxn ang="0">
                  <a:pos x="128" y="221"/>
                </a:cxn>
                <a:cxn ang="0">
                  <a:pos x="134" y="223"/>
                </a:cxn>
                <a:cxn ang="0">
                  <a:pos x="140" y="229"/>
                </a:cxn>
                <a:cxn ang="0">
                  <a:pos x="146" y="237"/>
                </a:cxn>
                <a:cxn ang="0">
                  <a:pos x="152" y="248"/>
                </a:cxn>
                <a:cxn ang="0">
                  <a:pos x="158" y="263"/>
                </a:cxn>
                <a:cxn ang="0">
                  <a:pos x="164" y="280"/>
                </a:cxn>
                <a:cxn ang="0">
                  <a:pos x="170" y="300"/>
                </a:cxn>
                <a:cxn ang="0">
                  <a:pos x="176" y="323"/>
                </a:cxn>
                <a:cxn ang="0">
                  <a:pos x="182" y="349"/>
                </a:cxn>
                <a:cxn ang="0">
                  <a:pos x="188" y="378"/>
                </a:cxn>
                <a:cxn ang="0">
                  <a:pos x="194" y="410"/>
                </a:cxn>
                <a:cxn ang="0">
                  <a:pos x="200" y="445"/>
                </a:cxn>
                <a:cxn ang="0">
                  <a:pos x="206" y="443"/>
                </a:cxn>
                <a:cxn ang="0">
                  <a:pos x="212" y="402"/>
                </a:cxn>
                <a:cxn ang="0">
                  <a:pos x="215" y="380"/>
                </a:cxn>
                <a:cxn ang="0">
                  <a:pos x="218" y="358"/>
                </a:cxn>
                <a:cxn ang="0">
                  <a:pos x="221" y="335"/>
                </a:cxn>
                <a:cxn ang="0">
                  <a:pos x="224" y="311"/>
                </a:cxn>
                <a:cxn ang="0">
                  <a:pos x="227" y="287"/>
                </a:cxn>
                <a:cxn ang="0">
                  <a:pos x="230" y="261"/>
                </a:cxn>
                <a:cxn ang="0">
                  <a:pos x="233" y="235"/>
                </a:cxn>
                <a:cxn ang="0">
                  <a:pos x="236" y="208"/>
                </a:cxn>
                <a:cxn ang="0">
                  <a:pos x="239" y="181"/>
                </a:cxn>
                <a:cxn ang="0">
                  <a:pos x="242" y="153"/>
                </a:cxn>
                <a:cxn ang="0">
                  <a:pos x="245" y="124"/>
                </a:cxn>
                <a:cxn ang="0">
                  <a:pos x="248" y="94"/>
                </a:cxn>
                <a:cxn ang="0">
                  <a:pos x="251" y="63"/>
                </a:cxn>
                <a:cxn ang="0">
                  <a:pos x="254" y="32"/>
                </a:cxn>
                <a:cxn ang="0">
                  <a:pos x="257" y="0"/>
                </a:cxn>
              </a:cxnLst>
              <a:rect l="0" t="0" r="r" b="b"/>
              <a:pathLst>
                <a:path w="257" h="462">
                  <a:moveTo>
                    <a:pt x="0" y="50"/>
                  </a:moveTo>
                  <a:lnTo>
                    <a:pt x="2" y="63"/>
                  </a:lnTo>
                  <a:lnTo>
                    <a:pt x="3" y="77"/>
                  </a:lnTo>
                  <a:lnTo>
                    <a:pt x="4" y="91"/>
                  </a:lnTo>
                  <a:lnTo>
                    <a:pt x="6" y="104"/>
                  </a:lnTo>
                  <a:lnTo>
                    <a:pt x="7" y="117"/>
                  </a:lnTo>
                  <a:lnTo>
                    <a:pt x="8" y="130"/>
                  </a:lnTo>
                  <a:lnTo>
                    <a:pt x="10" y="143"/>
                  </a:lnTo>
                  <a:lnTo>
                    <a:pt x="11" y="156"/>
                  </a:lnTo>
                  <a:lnTo>
                    <a:pt x="12" y="168"/>
                  </a:lnTo>
                  <a:lnTo>
                    <a:pt x="14" y="181"/>
                  </a:lnTo>
                  <a:lnTo>
                    <a:pt x="15" y="193"/>
                  </a:lnTo>
                  <a:lnTo>
                    <a:pt x="16" y="205"/>
                  </a:lnTo>
                  <a:lnTo>
                    <a:pt x="18" y="217"/>
                  </a:lnTo>
                  <a:lnTo>
                    <a:pt x="19" y="229"/>
                  </a:lnTo>
                  <a:lnTo>
                    <a:pt x="20" y="241"/>
                  </a:lnTo>
                  <a:lnTo>
                    <a:pt x="22" y="253"/>
                  </a:lnTo>
                  <a:lnTo>
                    <a:pt x="23" y="264"/>
                  </a:lnTo>
                  <a:lnTo>
                    <a:pt x="24" y="275"/>
                  </a:lnTo>
                  <a:lnTo>
                    <a:pt x="26" y="287"/>
                  </a:lnTo>
                  <a:lnTo>
                    <a:pt x="27" y="298"/>
                  </a:lnTo>
                  <a:lnTo>
                    <a:pt x="28" y="308"/>
                  </a:lnTo>
                  <a:lnTo>
                    <a:pt x="30" y="319"/>
                  </a:lnTo>
                  <a:lnTo>
                    <a:pt x="31" y="330"/>
                  </a:lnTo>
                  <a:lnTo>
                    <a:pt x="32" y="340"/>
                  </a:lnTo>
                  <a:lnTo>
                    <a:pt x="34" y="350"/>
                  </a:lnTo>
                  <a:lnTo>
                    <a:pt x="35" y="361"/>
                  </a:lnTo>
                  <a:lnTo>
                    <a:pt x="36" y="370"/>
                  </a:lnTo>
                  <a:lnTo>
                    <a:pt x="38" y="380"/>
                  </a:lnTo>
                  <a:lnTo>
                    <a:pt x="39" y="390"/>
                  </a:lnTo>
                  <a:lnTo>
                    <a:pt x="40" y="400"/>
                  </a:lnTo>
                  <a:lnTo>
                    <a:pt x="42" y="409"/>
                  </a:lnTo>
                  <a:lnTo>
                    <a:pt x="43" y="418"/>
                  </a:lnTo>
                  <a:lnTo>
                    <a:pt x="44" y="427"/>
                  </a:lnTo>
                  <a:lnTo>
                    <a:pt x="46" y="436"/>
                  </a:lnTo>
                  <a:lnTo>
                    <a:pt x="47" y="445"/>
                  </a:lnTo>
                  <a:lnTo>
                    <a:pt x="48" y="454"/>
                  </a:lnTo>
                  <a:lnTo>
                    <a:pt x="50" y="462"/>
                  </a:lnTo>
                  <a:lnTo>
                    <a:pt x="51" y="456"/>
                  </a:lnTo>
                  <a:lnTo>
                    <a:pt x="52" y="447"/>
                  </a:lnTo>
                  <a:lnTo>
                    <a:pt x="54" y="439"/>
                  </a:lnTo>
                  <a:lnTo>
                    <a:pt x="55" y="431"/>
                  </a:lnTo>
                  <a:lnTo>
                    <a:pt x="56" y="424"/>
                  </a:lnTo>
                  <a:lnTo>
                    <a:pt x="58" y="416"/>
                  </a:lnTo>
                  <a:lnTo>
                    <a:pt x="59" y="409"/>
                  </a:lnTo>
                  <a:lnTo>
                    <a:pt x="60" y="401"/>
                  </a:lnTo>
                  <a:lnTo>
                    <a:pt x="62" y="394"/>
                  </a:lnTo>
                  <a:lnTo>
                    <a:pt x="63" y="387"/>
                  </a:lnTo>
                  <a:lnTo>
                    <a:pt x="64" y="380"/>
                  </a:lnTo>
                  <a:lnTo>
                    <a:pt x="66" y="373"/>
                  </a:lnTo>
                  <a:lnTo>
                    <a:pt x="67" y="367"/>
                  </a:lnTo>
                  <a:lnTo>
                    <a:pt x="68" y="360"/>
                  </a:lnTo>
                  <a:lnTo>
                    <a:pt x="70" y="354"/>
                  </a:lnTo>
                  <a:lnTo>
                    <a:pt x="71" y="348"/>
                  </a:lnTo>
                  <a:lnTo>
                    <a:pt x="72" y="342"/>
                  </a:lnTo>
                  <a:lnTo>
                    <a:pt x="74" y="336"/>
                  </a:lnTo>
                  <a:lnTo>
                    <a:pt x="75" y="330"/>
                  </a:lnTo>
                  <a:lnTo>
                    <a:pt x="76" y="325"/>
                  </a:lnTo>
                  <a:lnTo>
                    <a:pt x="78" y="319"/>
                  </a:lnTo>
                  <a:lnTo>
                    <a:pt x="79" y="314"/>
                  </a:lnTo>
                  <a:lnTo>
                    <a:pt x="80" y="309"/>
                  </a:lnTo>
                  <a:lnTo>
                    <a:pt x="82" y="304"/>
                  </a:lnTo>
                  <a:lnTo>
                    <a:pt x="83" y="299"/>
                  </a:lnTo>
                  <a:lnTo>
                    <a:pt x="84" y="294"/>
                  </a:lnTo>
                  <a:lnTo>
                    <a:pt x="86" y="290"/>
                  </a:lnTo>
                  <a:lnTo>
                    <a:pt x="87" y="285"/>
                  </a:lnTo>
                  <a:lnTo>
                    <a:pt x="88" y="281"/>
                  </a:lnTo>
                  <a:lnTo>
                    <a:pt x="90" y="277"/>
                  </a:lnTo>
                  <a:lnTo>
                    <a:pt x="91" y="273"/>
                  </a:lnTo>
                  <a:lnTo>
                    <a:pt x="92" y="269"/>
                  </a:lnTo>
                  <a:lnTo>
                    <a:pt x="94" y="265"/>
                  </a:lnTo>
                  <a:lnTo>
                    <a:pt x="95" y="262"/>
                  </a:lnTo>
                  <a:lnTo>
                    <a:pt x="96" y="258"/>
                  </a:lnTo>
                  <a:lnTo>
                    <a:pt x="98" y="255"/>
                  </a:lnTo>
                  <a:lnTo>
                    <a:pt x="99" y="252"/>
                  </a:lnTo>
                  <a:lnTo>
                    <a:pt x="100" y="249"/>
                  </a:lnTo>
                  <a:lnTo>
                    <a:pt x="102" y="246"/>
                  </a:lnTo>
                  <a:lnTo>
                    <a:pt x="103" y="244"/>
                  </a:lnTo>
                  <a:lnTo>
                    <a:pt x="104" y="241"/>
                  </a:lnTo>
                  <a:lnTo>
                    <a:pt x="106" y="239"/>
                  </a:lnTo>
                  <a:lnTo>
                    <a:pt x="107" y="237"/>
                  </a:lnTo>
                  <a:lnTo>
                    <a:pt x="108" y="234"/>
                  </a:lnTo>
                  <a:lnTo>
                    <a:pt x="110" y="233"/>
                  </a:lnTo>
                  <a:lnTo>
                    <a:pt x="111" y="231"/>
                  </a:lnTo>
                  <a:lnTo>
                    <a:pt x="112" y="229"/>
                  </a:lnTo>
                  <a:lnTo>
                    <a:pt x="114" y="227"/>
                  </a:lnTo>
                  <a:lnTo>
                    <a:pt x="116" y="225"/>
                  </a:lnTo>
                  <a:lnTo>
                    <a:pt x="118" y="224"/>
                  </a:lnTo>
                  <a:lnTo>
                    <a:pt x="120" y="222"/>
                  </a:lnTo>
                  <a:lnTo>
                    <a:pt x="122" y="222"/>
                  </a:lnTo>
                  <a:lnTo>
                    <a:pt x="124" y="221"/>
                  </a:lnTo>
                  <a:lnTo>
                    <a:pt x="126" y="221"/>
                  </a:lnTo>
                  <a:lnTo>
                    <a:pt x="128" y="221"/>
                  </a:lnTo>
                  <a:lnTo>
                    <a:pt x="130" y="222"/>
                  </a:lnTo>
                  <a:lnTo>
                    <a:pt x="132" y="222"/>
                  </a:lnTo>
                  <a:lnTo>
                    <a:pt x="134" y="223"/>
                  </a:lnTo>
                  <a:lnTo>
                    <a:pt x="136" y="225"/>
                  </a:lnTo>
                  <a:lnTo>
                    <a:pt x="138" y="227"/>
                  </a:lnTo>
                  <a:lnTo>
                    <a:pt x="140" y="229"/>
                  </a:lnTo>
                  <a:lnTo>
                    <a:pt x="142" y="231"/>
                  </a:lnTo>
                  <a:lnTo>
                    <a:pt x="144" y="234"/>
                  </a:lnTo>
                  <a:lnTo>
                    <a:pt x="146" y="237"/>
                  </a:lnTo>
                  <a:lnTo>
                    <a:pt x="148" y="241"/>
                  </a:lnTo>
                  <a:lnTo>
                    <a:pt x="150" y="244"/>
                  </a:lnTo>
                  <a:lnTo>
                    <a:pt x="152" y="248"/>
                  </a:lnTo>
                  <a:lnTo>
                    <a:pt x="154" y="253"/>
                  </a:lnTo>
                  <a:lnTo>
                    <a:pt x="156" y="258"/>
                  </a:lnTo>
                  <a:lnTo>
                    <a:pt x="158" y="263"/>
                  </a:lnTo>
                  <a:lnTo>
                    <a:pt x="160" y="268"/>
                  </a:lnTo>
                  <a:lnTo>
                    <a:pt x="162" y="274"/>
                  </a:lnTo>
                  <a:lnTo>
                    <a:pt x="164" y="280"/>
                  </a:lnTo>
                  <a:lnTo>
                    <a:pt x="166" y="286"/>
                  </a:lnTo>
                  <a:lnTo>
                    <a:pt x="168" y="293"/>
                  </a:lnTo>
                  <a:lnTo>
                    <a:pt x="170" y="300"/>
                  </a:lnTo>
                  <a:lnTo>
                    <a:pt x="172" y="307"/>
                  </a:lnTo>
                  <a:lnTo>
                    <a:pt x="174" y="315"/>
                  </a:lnTo>
                  <a:lnTo>
                    <a:pt x="176" y="323"/>
                  </a:lnTo>
                  <a:lnTo>
                    <a:pt x="178" y="332"/>
                  </a:lnTo>
                  <a:lnTo>
                    <a:pt x="180" y="340"/>
                  </a:lnTo>
                  <a:lnTo>
                    <a:pt x="182" y="349"/>
                  </a:lnTo>
                  <a:lnTo>
                    <a:pt x="184" y="359"/>
                  </a:lnTo>
                  <a:lnTo>
                    <a:pt x="186" y="368"/>
                  </a:lnTo>
                  <a:lnTo>
                    <a:pt x="188" y="378"/>
                  </a:lnTo>
                  <a:lnTo>
                    <a:pt x="190" y="389"/>
                  </a:lnTo>
                  <a:lnTo>
                    <a:pt x="192" y="399"/>
                  </a:lnTo>
                  <a:lnTo>
                    <a:pt x="194" y="410"/>
                  </a:lnTo>
                  <a:lnTo>
                    <a:pt x="196" y="422"/>
                  </a:lnTo>
                  <a:lnTo>
                    <a:pt x="198" y="433"/>
                  </a:lnTo>
                  <a:lnTo>
                    <a:pt x="200" y="445"/>
                  </a:lnTo>
                  <a:lnTo>
                    <a:pt x="202" y="458"/>
                  </a:lnTo>
                  <a:lnTo>
                    <a:pt x="204" y="456"/>
                  </a:lnTo>
                  <a:lnTo>
                    <a:pt x="206" y="443"/>
                  </a:lnTo>
                  <a:lnTo>
                    <a:pt x="208" y="430"/>
                  </a:lnTo>
                  <a:lnTo>
                    <a:pt x="210" y="416"/>
                  </a:lnTo>
                  <a:lnTo>
                    <a:pt x="212" y="402"/>
                  </a:lnTo>
                  <a:lnTo>
                    <a:pt x="213" y="395"/>
                  </a:lnTo>
                  <a:lnTo>
                    <a:pt x="214" y="388"/>
                  </a:lnTo>
                  <a:lnTo>
                    <a:pt x="215" y="380"/>
                  </a:lnTo>
                  <a:lnTo>
                    <a:pt x="216" y="373"/>
                  </a:lnTo>
                  <a:lnTo>
                    <a:pt x="217" y="366"/>
                  </a:lnTo>
                  <a:lnTo>
                    <a:pt x="218" y="358"/>
                  </a:lnTo>
                  <a:lnTo>
                    <a:pt x="219" y="350"/>
                  </a:lnTo>
                  <a:lnTo>
                    <a:pt x="220" y="343"/>
                  </a:lnTo>
                  <a:lnTo>
                    <a:pt x="221" y="335"/>
                  </a:lnTo>
                  <a:lnTo>
                    <a:pt x="222" y="327"/>
                  </a:lnTo>
                  <a:lnTo>
                    <a:pt x="223" y="319"/>
                  </a:lnTo>
                  <a:lnTo>
                    <a:pt x="224" y="311"/>
                  </a:lnTo>
                  <a:lnTo>
                    <a:pt x="225" y="303"/>
                  </a:lnTo>
                  <a:lnTo>
                    <a:pt x="226" y="295"/>
                  </a:lnTo>
                  <a:lnTo>
                    <a:pt x="227" y="287"/>
                  </a:lnTo>
                  <a:lnTo>
                    <a:pt x="228" y="278"/>
                  </a:lnTo>
                  <a:lnTo>
                    <a:pt x="229" y="270"/>
                  </a:lnTo>
                  <a:lnTo>
                    <a:pt x="230" y="261"/>
                  </a:lnTo>
                  <a:lnTo>
                    <a:pt x="231" y="253"/>
                  </a:lnTo>
                  <a:lnTo>
                    <a:pt x="232" y="244"/>
                  </a:lnTo>
                  <a:lnTo>
                    <a:pt x="233" y="235"/>
                  </a:lnTo>
                  <a:lnTo>
                    <a:pt x="234" y="226"/>
                  </a:lnTo>
                  <a:lnTo>
                    <a:pt x="235" y="217"/>
                  </a:lnTo>
                  <a:lnTo>
                    <a:pt x="236" y="208"/>
                  </a:lnTo>
                  <a:lnTo>
                    <a:pt x="237" y="199"/>
                  </a:lnTo>
                  <a:lnTo>
                    <a:pt x="238" y="190"/>
                  </a:lnTo>
                  <a:lnTo>
                    <a:pt x="239" y="181"/>
                  </a:lnTo>
                  <a:lnTo>
                    <a:pt x="240" y="172"/>
                  </a:lnTo>
                  <a:lnTo>
                    <a:pt x="241" y="162"/>
                  </a:lnTo>
                  <a:lnTo>
                    <a:pt x="242" y="153"/>
                  </a:lnTo>
                  <a:lnTo>
                    <a:pt x="243" y="143"/>
                  </a:lnTo>
                  <a:lnTo>
                    <a:pt x="244" y="133"/>
                  </a:lnTo>
                  <a:lnTo>
                    <a:pt x="245" y="124"/>
                  </a:lnTo>
                  <a:lnTo>
                    <a:pt x="246" y="114"/>
                  </a:lnTo>
                  <a:lnTo>
                    <a:pt x="247" y="104"/>
                  </a:lnTo>
                  <a:lnTo>
                    <a:pt x="248" y="94"/>
                  </a:lnTo>
                  <a:lnTo>
                    <a:pt x="249" y="84"/>
                  </a:lnTo>
                  <a:lnTo>
                    <a:pt x="250" y="74"/>
                  </a:lnTo>
                  <a:lnTo>
                    <a:pt x="251" y="63"/>
                  </a:lnTo>
                  <a:lnTo>
                    <a:pt x="252" y="53"/>
                  </a:lnTo>
                  <a:lnTo>
                    <a:pt x="253" y="43"/>
                  </a:lnTo>
                  <a:lnTo>
                    <a:pt x="254" y="32"/>
                  </a:lnTo>
                  <a:lnTo>
                    <a:pt x="255" y="22"/>
                  </a:lnTo>
                  <a:lnTo>
                    <a:pt x="256" y="11"/>
                  </a:lnTo>
                  <a:lnTo>
                    <a:pt x="257" y="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99" name="Freeform 111"/>
            <p:cNvSpPr>
              <a:spLocks/>
            </p:cNvSpPr>
            <p:nvPr/>
          </p:nvSpPr>
          <p:spPr bwMode="auto">
            <a:xfrm>
              <a:off x="2049816" y="1076519"/>
              <a:ext cx="27372" cy="308691"/>
            </a:xfrm>
            <a:custGeom>
              <a:avLst/>
              <a:gdLst/>
              <a:ahLst/>
              <a:cxnLst>
                <a:cxn ang="0">
                  <a:pos x="4" y="43"/>
                </a:cxn>
                <a:cxn ang="0">
                  <a:pos x="3" y="29"/>
                </a:cxn>
                <a:cxn ang="0">
                  <a:pos x="2" y="22"/>
                </a:cxn>
                <a:cxn ang="0">
                  <a:pos x="2" y="15"/>
                </a:cxn>
                <a:cxn ang="0">
                  <a:pos x="1" y="8"/>
                </a:cxn>
                <a:cxn ang="0">
                  <a:pos x="0" y="0"/>
                </a:cxn>
              </a:cxnLst>
              <a:rect l="0" t="0" r="r" b="b"/>
              <a:pathLst>
                <a:path w="4" h="43">
                  <a:moveTo>
                    <a:pt x="4" y="43"/>
                  </a:moveTo>
                  <a:lnTo>
                    <a:pt x="3" y="29"/>
                  </a:lnTo>
                  <a:lnTo>
                    <a:pt x="2" y="22"/>
                  </a:lnTo>
                  <a:lnTo>
                    <a:pt x="2" y="15"/>
                  </a:lnTo>
                  <a:lnTo>
                    <a:pt x="1" y="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7438428" y="1039518"/>
          <a:ext cx="2095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95200" imgH="431640" progId="Equation.DSMT4">
                  <p:embed/>
                </p:oleObj>
              </mc:Choice>
              <mc:Fallback>
                <p:oleObj name="Equation" r:id="rId5" imgW="2095200" imgH="431640" progId="Equation.DSMT4">
                  <p:embed/>
                  <p:pic>
                    <p:nvPicPr>
                      <p:cNvPr id="37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8428" y="1039518"/>
                        <a:ext cx="2095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395420" y="1573213"/>
          <a:ext cx="3035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35160" imgH="545760" progId="Equation.DSMT4">
                  <p:embed/>
                </p:oleObj>
              </mc:Choice>
              <mc:Fallback>
                <p:oleObj name="Equation" r:id="rId7" imgW="3035160" imgH="545760" progId="Equation.DSMT4">
                  <p:embed/>
                  <p:pic>
                    <p:nvPicPr>
                      <p:cNvPr id="3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420" y="1573213"/>
                        <a:ext cx="3035300" cy="546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/>
          <p:cNvGraphicFramePr>
            <a:graphicFrameLocks noChangeAspect="1"/>
          </p:cNvGraphicFramePr>
          <p:nvPr/>
        </p:nvGraphicFramePr>
        <p:xfrm>
          <a:off x="8285720" y="1585623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3160" imgH="444240" progId="Equation.DSMT4">
                  <p:embed/>
                </p:oleObj>
              </mc:Choice>
              <mc:Fallback>
                <p:oleObj name="Equation" r:id="rId9" imgW="533160" imgH="444240" progId="Equation.DSMT4">
                  <p:embed/>
                  <p:pic>
                    <p:nvPicPr>
                      <p:cNvPr id="115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720" y="1585623"/>
                        <a:ext cx="533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9466387" y="1570327"/>
          <a:ext cx="1016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5920" imgH="545760" progId="Equation.DSMT4">
                  <p:embed/>
                </p:oleObj>
              </mc:Choice>
              <mc:Fallback>
                <p:oleObj name="Equation" r:id="rId11" imgW="1015920" imgH="545760" progId="Equation.DSMT4">
                  <p:embed/>
                  <p:pic>
                    <p:nvPicPr>
                      <p:cNvPr id="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6387" y="1570327"/>
                        <a:ext cx="10160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7446796" y="2225674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6880" imgH="533160" progId="Equation.DSMT4">
                  <p:embed/>
                </p:oleObj>
              </mc:Choice>
              <mc:Fallback>
                <p:oleObj name="Equation" r:id="rId13" imgW="2666880" imgH="533160" progId="Equation.DSMT4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796" y="2225674"/>
                        <a:ext cx="2667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7442163" y="2829795"/>
          <a:ext cx="2222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22280" imgH="533160" progId="Equation.DSMT4">
                  <p:embed/>
                </p:oleObj>
              </mc:Choice>
              <mc:Fallback>
                <p:oleObj name="Equation" r:id="rId15" imgW="2222280" imgH="533160" progId="Equation.DSMT4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163" y="2829795"/>
                        <a:ext cx="22225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Oval 121"/>
          <p:cNvSpPr/>
          <p:nvPr/>
        </p:nvSpPr>
        <p:spPr>
          <a:xfrm>
            <a:off x="2588850" y="623717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3" name="Oval 122"/>
          <p:cNvSpPr/>
          <p:nvPr/>
        </p:nvSpPr>
        <p:spPr>
          <a:xfrm>
            <a:off x="2921360" y="5530595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Oval 123"/>
          <p:cNvSpPr/>
          <p:nvPr/>
        </p:nvSpPr>
        <p:spPr>
          <a:xfrm>
            <a:off x="3253868" y="343855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2644264" y="1180272"/>
            <a:ext cx="0" cy="5680363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1937687" y="3424705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Oval 127"/>
          <p:cNvSpPr/>
          <p:nvPr/>
        </p:nvSpPr>
        <p:spPr>
          <a:xfrm>
            <a:off x="2256340" y="553059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Oval 128"/>
          <p:cNvSpPr/>
          <p:nvPr/>
        </p:nvSpPr>
        <p:spPr>
          <a:xfrm>
            <a:off x="2588850" y="273197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Oval 129"/>
          <p:cNvSpPr/>
          <p:nvPr/>
        </p:nvSpPr>
        <p:spPr>
          <a:xfrm>
            <a:off x="2921361" y="343856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Oval 130"/>
          <p:cNvSpPr/>
          <p:nvPr/>
        </p:nvSpPr>
        <p:spPr>
          <a:xfrm>
            <a:off x="2256341" y="343855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7091048" y="3406458"/>
            <a:ext cx="1633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X: Intercept: </a:t>
            </a:r>
          </a:p>
        </p:txBody>
      </p:sp>
      <p:graphicFrame>
        <p:nvGraphicFramePr>
          <p:cNvPr id="133" name="Object 217"/>
          <p:cNvGraphicFramePr>
            <a:graphicFrameLocks noChangeAspect="1"/>
          </p:cNvGraphicFramePr>
          <p:nvPr/>
        </p:nvGraphicFramePr>
        <p:xfrm>
          <a:off x="7090728" y="3853875"/>
          <a:ext cx="3394392" cy="54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708360" imgH="596880" progId="Equation.DSMT4">
                  <p:embed/>
                </p:oleObj>
              </mc:Choice>
              <mc:Fallback>
                <p:oleObj name="Equation" r:id="rId17" imgW="3708360" imgH="596880" progId="Equation.DSMT4">
                  <p:embed/>
                  <p:pic>
                    <p:nvPicPr>
                      <p:cNvPr id="133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0728" y="3853875"/>
                        <a:ext cx="3394392" cy="546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7136768" y="4473258"/>
            <a:ext cx="1633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Y: Intercept: </a:t>
            </a:r>
          </a:p>
        </p:txBody>
      </p:sp>
      <p:graphicFrame>
        <p:nvGraphicFramePr>
          <p:cNvPr id="135" name="Object 217"/>
          <p:cNvGraphicFramePr>
            <a:graphicFrameLocks noChangeAspect="1"/>
          </p:cNvGraphicFramePr>
          <p:nvPr/>
        </p:nvGraphicFramePr>
        <p:xfrm>
          <a:off x="8722360" y="4415614"/>
          <a:ext cx="878840" cy="42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14400" imgH="444240" progId="Equation.DSMT4">
                  <p:embed/>
                </p:oleObj>
              </mc:Choice>
              <mc:Fallback>
                <p:oleObj name="Equation" r:id="rId19" imgW="914400" imgH="444240" progId="Equation.DSMT4">
                  <p:embed/>
                  <p:pic>
                    <p:nvPicPr>
                      <p:cNvPr id="135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2360" y="4415614"/>
                        <a:ext cx="878840" cy="427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7363142" y="4842450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Domain:</a:t>
            </a:r>
          </a:p>
        </p:txBody>
      </p:sp>
      <p:graphicFrame>
        <p:nvGraphicFramePr>
          <p:cNvPr id="137" name="Object 9"/>
          <p:cNvGraphicFramePr>
            <a:graphicFrameLocks noChangeAspect="1"/>
          </p:cNvGraphicFramePr>
          <p:nvPr/>
        </p:nvGraphicFramePr>
        <p:xfrm>
          <a:off x="8458838" y="4894520"/>
          <a:ext cx="73183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19040" imgH="177480" progId="Equation.DSMT4">
                  <p:embed/>
                </p:oleObj>
              </mc:Choice>
              <mc:Fallback>
                <p:oleObj name="Equation" r:id="rId21" imgW="419040" imgH="177480" progId="Equation.DSMT4">
                  <p:embed/>
                  <p:pic>
                    <p:nvPicPr>
                      <p:cNvPr id="1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838" y="4894520"/>
                        <a:ext cx="731837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7378385" y="5284410"/>
            <a:ext cx="10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Range:</a:t>
            </a:r>
          </a:p>
        </p:txBody>
      </p:sp>
      <p:graphicFrame>
        <p:nvGraphicFramePr>
          <p:cNvPr id="139" name="Object 9"/>
          <p:cNvGraphicFramePr>
            <a:graphicFrameLocks noChangeAspect="1"/>
          </p:cNvGraphicFramePr>
          <p:nvPr/>
        </p:nvGraphicFramePr>
        <p:xfrm>
          <a:off x="8494715" y="5313940"/>
          <a:ext cx="6889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93480" imgH="203040" progId="Equation.DSMT4">
                  <p:embed/>
                </p:oleObj>
              </mc:Choice>
              <mc:Fallback>
                <p:oleObj name="Equation" r:id="rId23" imgW="393480" imgH="203040" progId="Equation.DSMT4">
                  <p:embed/>
                  <p:pic>
                    <p:nvPicPr>
                      <p:cNvPr id="13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4715" y="5313940"/>
                        <a:ext cx="688975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207620"/>
              </p:ext>
            </p:extLst>
          </p:nvPr>
        </p:nvGraphicFramePr>
        <p:xfrm>
          <a:off x="4771073" y="5713413"/>
          <a:ext cx="68722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936960" imgH="609480" progId="Equation.DSMT4">
                  <p:embed/>
                </p:oleObj>
              </mc:Choice>
              <mc:Fallback>
                <p:oleObj name="Equation" r:id="rId25" imgW="3936960" imgH="609480" progId="Equation.DSMT4">
                  <p:embed/>
                  <p:pic>
                    <p:nvPicPr>
                      <p:cNvPr id="14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073" y="5713413"/>
                        <a:ext cx="6872287" cy="1063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7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3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3000"/>
                                        <p:tgtEl>
                                          <p:spTgt spid="37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8" grpId="0" animBg="1"/>
      <p:bldP spid="37998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7" grpId="0" animBg="1"/>
      <p:bldP spid="128" grpId="0" animBg="1"/>
      <p:bldP spid="128" grpId="1" animBg="1"/>
      <p:bldP spid="129" grpId="0" animBg="1"/>
      <p:bldP spid="130" grpId="0" animBg="1"/>
      <p:bldP spid="131" grpId="0" animBg="1"/>
      <p:bldP spid="132" grpId="0"/>
      <p:bldP spid="134" grpId="0"/>
      <p:bldP spid="136" grpId="0"/>
      <p:bldP spid="1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m10hch1.5"/>
  <p:tag name="ISPRING_RESOURCE_PATHS_HASH" val="ff2bc79a42d4e1134194e983bf134319e6f264"/>
  <p:tag name="ISPRING_RESOURCE_PATHS_HASH_2" val="82f83904d18abd3ac37f68296bad5c6e2e83a"/>
  <p:tag name="ISPRING_ULTRA_SCORM_COURSE_ID" val="65F60E6B-2BBE-4FA6-872B-982D6D78A544"/>
  <p:tag name="ISPRING_SCORM_RATE_SLIDES" val="1"/>
  <p:tag name="ISPRING_SCORM_PASSING_SCORE" val="100.0000000000"/>
  <p:tag name="ISPRING_PLAYERS_CUSTOMIZATION" val="UEsDBBQAAgAIABQEQUo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BQEQUoZjuBKjAQAAEwVAAAnAAAAdW5pdmVyc2FsL2ZsYXNoX3B1Ymxpc2hpbmdfc2V0dGluZ3MueG1szVhbcxo3FH7nV2i2k8cYO7VbxwN4sL2MmXArrJtkOh1G7B5Y1VppI2kh5Km/pj+sv6RHyGAwvohmyHj8gNGe7zsXnRtbOf+acTIFpZkU1eDo4DAgIGKZMDGpBjdR4+1pQLShIqFcCqgGQgbkvFaq5MWIM50OwBgU1QRphD7LTTVIjcnPyuXZbHbAdK7sU8kLg/z6IJZZOVegQRhQ5ZzTOX6YeQ46qJVKhFTcUVsmBQfCEjRBMGsd5Q1OdRqUndiIxrcTJQuRXEouFVGTUTX46bRu/5YyjuqKZSCsc7qGh/bYnNEkYdYeygfsG5AU2CRFw48OjwMyY4lJq8G7Y0uD4uVtmgW5c4JamkuJ3ghzx5+BoQk11H11ChWMQWFYQdeMKgBJN87WJA18NasDd5TMBc1YHOETYkNVDa6iYT9shP2wcxkOb/otZ6o3ImpGrdALM2g1r8JhpxuFg+F11G7tDIrCT9EOoF0t86bv9cNB2InC/vCi2d0R4W/UPSZs15utHTEfw4tBM9pVU6fe3hXSu+52/DDXn3thv9XsfBhG3W4ravbuUYscXsvWSnkz8StYILJQG+m9LPxeKo18kOUaDDYeTtUEItlgWI5jyjUE5K8cJr8VlDMztyWK/ekWIK/rHGLTt/VXDWxNBfd0jhBNQ2VrxX2yKu73xxvel536Nc8eN7RCjaFxio3ALOt4/WQpNZZio4TtdzKSPFm5BNkIkg7NYK29DW6ZaKDkUUDGeBEcna0rRnlAmEHn4xVYFyNtmFk01Ma6JEEubNxA2oOtYMQpVeiiXj+/i7vtYXHtj440oP90sXBHT4mGIiFXis6wsfuI90D4iF3jNXF7VaC8jFBU7yBJ6pz7CPeXSesj3KbqFhSJpORe8r1lWpGmGEsv2zPKvOz+CCPNDPiIXjAv1d3CcCa8GBep42WlLHhC5rIgnN0CMZJgRIoM/0uBrE9UMlYyW5zi0DdEc4ZpPWUwg+TcR9FnVJEViMR9I+dgnIYvBftGRjCWCnmBTjGB8Zxpx3+wE3FOtb4npUsb37i51OxchZ/eWAdpMqU443cjx64CWW72wU/RdyFRBecSo7lGgZGJaYGlYu8nYclCzMdNb90pnS4u3V7kghSvm6E9jhMfxNj/mCjAlzCmgkjB54TGWLLaptCUyULjiUsWR63/l4EOSphYmDrBNo3KVOLXdA6P3v18fPLLr6fvzw7K//79z9tnQXezt8ep1eaG7+WzG5s38sF2+ALuiS3MD/VgF3sB9ORG5o3b1cxntjNv5CM7mjf24abmDdza115APrO1bWEbUmW23SRb9/n4An+3Lm3vE5Wy3XMeX3sW+9lr3HoGYb1/eU0w0jetaHDmN+wIBixOsTWM7e9Pr8HfD3/34sZge/WqcOBF1/Ua9B88FyM7qHtrQ9rLBJyyEzfScc5yluGSkvywBvo97eyp9N9nJ9xbh/ghVf5dP25ci9hTlQNVcYpJtLfEe/VddJ/hfU0Rc99WryQ23kGsftdvvrSzTzImWIZxtCvf6k1f7eT4sFJ+/FGphGybb0Brpf8AUEsDBBQAAgAIABQEQUohUYoetgIAAFEKAAAhAAAAdW5pdmVyc2FsL2ZsYXNoX3NraW5fc2V0dGluZ3MueG1slVZtb9sgEP6+XxFl3+PuNZ1EI6VpJlXq1mqt+h3bFxsFgwU4Xf79wEANiR17OVUKd89zd9wLKZJ7wlYfZjOUccrFMyhFWCGNxutmJL+Zp41SnC0yzhQwtWBcVJjOVx9/th+UtMgxFj+AmMrZ4Qy6MMv2M4XiYnxbGhkiZLyqMTs+8IIvUpztC8Eblo+mVh5rEJSwvUZe/VhutoMBKJHqXkEV5bS9NjKNUguQEkxK37dGRlkUp0B9pKv2M5HThbp8+xPagUiiWtr6k5EhWo0LiIt8vTYyjGfae9yVpZHLBAV/lYZ++WxkEErxEUTs/O6rkUEGr5v6f2akFrwwBY05l5v4zqEc53r9TFZXRkYJ5kIm0GgXXHnau94FIPc13Htk1lVw+mTqevIgmKanFFZKNIASf7I2WfK3x0bp/YDVDlOpAaGqAz3ppJ9wI72bWNfh/sAbYXnoy2k6yCunTQUbm3DgLtZ3+M3mtn0rQqfvuiBDAQenDFLslB3yt67rGTJQdshnSnJ4ZPR4Bj+1WI7v8S123bxcfm0FhvUxd1Z/8lYT6cFsrgxCO4XHVDyHlTTpvJAKTNtQ0upsSslZTojhAymwIpz9Mrj02F5GouTE4Eatf7CQIopC37y1OepXOuxXex4fR/uj0N3NnmdKv+E3c6wUzspK/yjJ+czx9JJoN/Okn2FeSQ0Hcc92fCKnwmIP4oVzOjUK4wqmYrldrAE0SoICoKS/wsj56Cs9a6oUxFZ3jIAfmVhncSUpSqr/1CuBN8i90TVswGqpqtT+GCb0HR5o3AAAFlnpJ9YerKVqqCIUDuD3PlC0Vx66G5J6QoeGba0eYKeCDXGKk3EMNqibRvdIdGMSTm1s6CG86qz6GdYST7zDxSOvcCrbi0VLP/Ym+5fMjF4Isgo3TJFrbT8voVaafyX/AVBLAwQUAAIACAAUBEFK5yungGEEAABdFAAAJgAAAHVuaXZlcnNhbC9odG1sX3B1Ymxpc2hpbmdfc2V0dGluZ3MueG1szVjdcho3FL73U2i2k8uAnTqt4wE82F4PTDAQWDfJdDqM2D2wqrXSVtJCyFWfpg+WJ+kRMhiMf7Rt7HZ8gTl7vk/nHJ2/pXbyJeNkBkozKerBQWU/ICBimTAxrQdX0cXro4BoQ0VCuRRQD4QMyEljr5YXY850OgRjUFUTpBH6ODf1IDUmP65W5/N5helc2aeSFwb5dSWWWTVXoEEYUNWc0wV+mEUOOmjs7RFSc6JLmRQcCEvQBMGsdZS3TMaDqtMa0/h6qmQhkjPJpSJqOq4HPxw17d9KxzGdswyE9U03UGjF5pgmCbPmUD5kX4GkwKYp2n2wfxiQOUtMWg/eHFoaVK/u0izJnQ/U0pxJdEaYG/4MDE2ooe6rO1DBBBRGFXTDqAKQdEu2oWngi1kLnChZCJqxOMInxEaqHpxHo0F4EQ7C7lk4uhp0nKneiKgddUIvzLDTPg9H3V4UDket6LJTGhSFn6ISoLKWedP3B+Ew7EbhYHTa7pVE+Bt1iwkvm+1OSczH8HTYjsqe1G1eloX0W72uH6b1uR8OOu3u+1HU63Widv8WtczhjWytVbcTv4YFIgu1ld6ruu+n0sg7Wa7BYN/hVE0hkhcMy3FCuYaA/J7D9ENBOTMLW6LYnq4B8qbOITYDW3/1wNZUcEvnCNE0PGyjuN+ui/vd4Zb3VXf8hmf3G1qjxtA4xUZgVnW8KVlpTaTYKmH7nYwlT9YuTTDSHL1pKkZ5QJhB7+L1U2NjYC4Yxzuw2IPKRJgd9+KUKjRab8pvImm7Utz4tSsN6N+cd070kGooEnKu6Bw7tY96H4SPWgsDz23wQXkZoaguoUmanPsoD1Zp6KN8SdU1KBJJyb30+6tEIW0xkV62Z5R52f0RxpoZ8FE9ZV5H9wrDmfBiXKaOl5Wy4AlZyIJwdg3ESIIRKTL8LwWyOSPJRMlsKeVUG6I5S4DMGMwhOfE56DMekRWIxAUi52DcCX8U7CsZw0Qq5AU6wwRGOdOOv1KKOKda35LSlY2v3KRpd8/DT6+sgzSZUZza5cixT0CWm+fgp+i7kHgE5xKjuUGBkYlpgaVi7ydhyVLNx03vs1M6W166vcglKV43Q3scJz6IsX8xUYAvYUwFkYIvCI2xZLVNoRmThUaJSxZHrf+RgQ5KmFiaOsW1Eg9TiV/T2T948+Ph259+Pnp3XKl++/Ov14+CbqZpn1N7mhunZ4/uYN7IO/veE7gH9io/1J3t6gnQgzuWN66smY/sW97Ie7Yub+zd3csbuLOBPYF8ZA/bwV5Ildl2k+zc5/0r+c0CtLtP1Kp2+7h/kVluXC+zxwzD5uCsRTB2V51oeOw3vgiGIE6x2Cf2HdFrlA/CX7y4MXxe3SccetH1vEb3e89Vx47e/sbY9TIB5+bUDWmcnJxluHYkL9YS/02Deiihn7O3PVvNv0jdPv4C4qr6e9UtUBWnmBbPlkr/faf7rgH7P8XAfVu/2m+9y6/fj7d//NpD+fZPgo29vwFQSwMEFAACAAgAFARBSlGmpFOsAQAAQwYAAB8AAAB1bml2ZXJzYWwvaHRtbF9za2luX3NldHRpbmdzLmpzjZTJTsMwEIbvfYrIXFFV1hZuFS0SEgckuCEObjpNozqeyHZCS8W7k3G32LEBz8WefP5niTzbXtIslrLkPtnavT2/uGfrA/IZVcG56xcRf0F+pkU+h7e8AJFLYB5SH64e3d8nIiTMpBWdbV5JVrf0GNKXBRe6jZcBCRXw6dDlOgB+Bnzr0OUvp7R9WbuSWn2eVcag7KcoDUjTl6gKbhl29mhXu0IPxhrUH+iCp+CIDu2KkSfFmyFZm0uxKLncPGOG/RlPV5nCSs5j8ZebElTzx1c7YHA3fJg6ciLX5slA4QeejsjiZKlAa9jHvZ2SBWHBZyBaugO7fkEd4W5BHl3nOjcHenxB1qZLnkGnS6MxmYvJRqvTzSFZlzOwNjvi6pLMIQTfgOpITa7JHBDLqvzHDywVZtSRDtrt+REVyOe5zPahB2RBjpIl2Vj3ToXa9CfMeULoPaFl6PUVsdEReveezxwFnbjai/scuBqdWH5+8WEVHELdbIw/SOj8njBuDE+XRTMfmuFIPQfd7EE9yQWSo+BqBeoNUdjvEg3YDVbGDujkwy8nOhV3+fS+fwBQSwMEFAACAAgAFARBSh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BQEQUpvwsmzbgAAAHMAAAAcAAAAdW5pdmVyc2FsL2xvY2FsX3NldHRpbmdzLnhtbA3MMQ7CMAxA0b2nsLy3wMbQtBJIbGWhHMBKDERybNRYCG5Ptj88/XH+FoEPbzWbBjwMewTWaCnrM+B9vfRHhOqkicSUA6ohzFM3ikWSG7s3WOEt9ONt5dLC+UqlydN5IX8NkaCHpQ0fmRPupu4PUEsDBBQAAgAIADMDg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BQEQUqxh8dfkwoAABdaAAApAAAAdW5pdmVyc2FsL3NraW5fY3VzdG9taXphdGlvbl9zZXR0aW5ncy54bWztXOtu47oR/t+nIBwcoAWK+CJfC68KXejEWEf2sbTJbovCYGwmFiJLPpLs3Rz4R5+mD9Yn6ZCSYkmRFSmbbne3ipAgIucbksPhDMkvztB7MG1l5/nOxvyd+KZj69T3TfveE/+A0HDpWI47c6lHfV6QLEI22dB3Nc+xiFtDnk/sFXFX72p3xPJoLZCPEMiEitud7zv2+dKxfWr757bjbohVQ3ti7UCP0oCnVn8Z5+yp+4Qa8a882B1Z0nRbo440kBovohIttUb9lixlYpbOZkvsx4lz75zfkuXDvevs7FWRPq4ft9S1TPvh2ExX6p8QtkzPH/t0k9E5dYTVUasAagtT59Fj3wZSR+4O8oEWuaVWsr22yp4isHSDOcZIIfemZ/oxZK/bbw6amcgtuadZlhcanW5XPgGxoY0MzKDdHAmDHIxPv/hHQ7Q6zc4JaYs8UjerCayqHfnESJztbpvpRNKoP+pkY1znnlk5C9ZrdKXOKB9mOWQFa/7YvdaoN1LyMWxwrLmjqbuDlpLdUNJgCc8Z1mMBhcecejroBIpuTHvlfB7bd04IjOKNwmo9sYECx0L9ntRX+/DWltst1GvjFu4jFXcUqBsI6kBQoE5tNZVhPaUi0OvSJQSZbK3DeqL2OWBse9T1x/aKfhGFpHS8KjmCCxfMD3Ke2G2z5xC1euCmaqN2s9Pr4ENLEgShi5SO2lQbh15v0JOaCDfanYZwkPstoSWgZqfTHHQPzV6rI8DbaNAFLW086KJ2r91uqYcWbgEaSZKstpRDTxg0mxK0hvsD5TAayb1GAzWbTaGtHjpdYSQ3EEgLoEMS+syAgirIQvcgyVKzL6CRMpJH7QNWcVfpoH4LdxuNQ1uWhUbjaNzj6OLmOpYWHk5kzhcUZk5BZu3R25LONVzuXBeEDboBL/cpuiUe1Xiuk5Ur4q/PlyTwX5BkqTMSfMqRidKnBcHSpaizbDms898TKyWeeAtmTvGswZNmOIoiSB7ExbPAvwrg4skTYDxtFoWFbQV5Mw90In0W6eYxf0JDPHPmSWckUPEsSJ3FYVFCE8+C3FkIGUuh4lkQAkvgjk2+bJETSVQ8C9JnHjSdRcWzIH/mY1JpFMzCE+jLIJ4WwBo8g+aKP0uk4lmQQnNR6UwK1uM5NBeUkUrBdDyJFsJFuRR6yLNoIdBTMgWL8zSah4rMluVE4Ws6lgw30ApMbjy4hEVc5UxeKNOrmaR9WkymF9OFPL6oiUqwKhFbln9sdftfmp3un4b1EFdQk34lTSZJXYgr6zSK6dKM+XSyAIV4stDwR6Mmsp+lodMPxmSs4ZoY/lJawWyOr2si+1kE+mE+x5qx0CdjFS/G+kKbGtwuE2xgtSZ+cnZoTfYU+Q7am/Qz8tcUQXg2XYo8y1zxChayTXtHC7SnzqWbsXaxMKbTib7AmhqV1ERsr5Dqks/gDuUVzSUdz0GHCwnQfR18weefa0CSZZVWcjm+uJzAt8E6cmnery349l/RmxnWYP6oXQB4hXVdusALefoRZg48bloSNH0Pjva+JOgT1sEzsF4ApknX4wvJGE815lxzrBvzsfLkWUtiI8e2HhFZLgGHIHvsTWfnQQlzNroKfMwr3ZCOf/0Abj2WJhkuHOhEps2d+d7cU+iFuyo0U7CsFKyyufr1w/hvi5E0nmB1AZOnTm8WBl/1rD0Cy8N2fEQsy2HDgKbJak/sJWzR6JLswMUeQWxlrrjYlsDgWWd+25m/I+KHS+uXcFVqKv74y/lX925sTCCs3BDXLrbEUtoSkeH5kDewlYSuQz7f+i+NJWaP87fqyBuMbibp+smhFZmjrx9XqguvGJQOfo/nkBghHMimUwqEr8BjIAZuiGmVAo61ETTHj8Kwe3cRO6CUUqBNQx2ag75CzTXMRaIj1zBH5VTcYFkfG8zq9JZtSAuA+ewFfpDtO+zYYFE4nz35zy29cyBGWJTsYWah3PQChzp/XXtlHSWKxCxexkN7qEiDbt3zW1YEHbPMDduZF1P74QpH1gzCccIkN87OWvHYZ5kPPCTDVO02gWW2wbQF7d65zoaXWsSLFluQFP76lR0JhjgP2p3F2iygV8fSXLlcKJKmYLZbZEvdKo4DN2c9mxj6YiLJTAP4+4b4yzUkpDu2hy+uK9jtqXgkgb7QvDol7nL973/+q7iaVH+CUhSW/qWsHljFLI7hJ31/1xyfev8ooMeQ5CSUvxQEhpvlCFp878y9IbSlZBiScnkFDqNz/3B27rLQ5iOu5Eqav4cwwrdyNfGKuA8QhgzHscoq4sNnDuKX7sPxDLHzLdOmJeFfHdfZ4I3xbCGpKj9cwUKxzOVDkB5XiKDwHgVZcMoqoU+5lDQIVCmVdGX65XXyVBHFBFiXwftxVe4zM8dTwfHECidiZ+cnDsC27zrWjF0dPL8rAwF203FrUdF32ZkpeotLeGvnczh3IiephvV4UVp0Bn2YsV1lqDJZlpaeUzhjrWKiYUFa7tqxIEIqwWhi4snyNEpRZH6zFu/3U9mzjsOGP6yK9fxYmJbX6Bf/mXysMC2vs7QxhRPGM1C6Jo6Mbjtk4sbLi8wcyFCbQGFk3+gtKcN6MGG3Xl6sS2FBUnLjrKjIs59hbmi4mFlZvMP1Ez0e2k95/Iphbh/18DyVqjg6bz3fe4e+6Vv0tGvzccACjM8+f8/y/1AmawEEt7NpYwSlyH/c0nc1OGuQ5XrD7sprKNTxrsbMeaR2snDbKJqxYFYKueHBnMfyUjibhfAYIqCdcyFOsNLzQcP6MzMN63kTNAzVnp4/e7e5pS4GFzBp5JvJsrj0OrrluOYbsyTsRGUc769BtQ2HjQgTK0h4Fd/WREsleInXb3aWb1p0T6MwFSuImSZ/9EMPlka+Z0v+hN75cd8OS0ovgTDOHR0xLp2sOAnjZ5tMXFBTLuX45Nbjo88IVVHeOcaqjEwUhWjm7PHo7PipWa9nNAWyp6w/rMczLASoDM4ql8i6CBQudJ+4cIxZ6Ds4zSxm/Kp+EUHejOgqTFi9DdEltzuDfE4ig+gayO1Wu/UNiK7GoKfgXmmiC/fZ8xqiq4vZU57oavCvb010SU32lCO6+hJ7ShJdox57ChNdAuO0W2WJruBvAMoSXS9aL5voenmiM4gutcGeskTXy7NUEV0V0ZWmdKZX0liL37PVRN1x3cc/c81k56/BedbEQyvT40cE3mxwGZi6CmO7QnZBuHI2xLTPK5rtW9NswWUIu5u/mc5VZkN2GUI4J/DZcVcJp9mWu1Eca8oUXFMxYvoNpibSbTKqagmuQ5d+RQlWlGBFCVaUYEUJVpRgRQlWlGBFCf5XKEFwkzfZuJMg7W0cdkt9XrGRFRv5w7ORuVfArycjY7fYhdjImPwPTEfG+vT/ykf6dFvRkRUd+SPSkZFPVXxknHVMBM6X6MicJVeEj8z/05jvlpB8+mzej0o69vhXSdKx02NPRTpWpGNFOlakY0U6VqRjRTpWpGNFOv78pON3RRP+Dxi9in/76fm3ijyryLOKPKvIs4o8q8izb/9RvrLsWfVZvuqzfG9Mnp1eAD81d/Yy4jl19hzzvTJn4cSXo85C0E/1Ub7Ywv45PslXgjmLiX4D6ixdBlDQd/J/P/8HUEsDBBQAAgAIABUEQUoSLLtHoRYAALQhAAAXAAAAdW5pdmVyc2FsL3VuaXZlcnNhbC5wbmftWmlQU9m2joojNtjto5XGgIq2jTIpMiOIqDgBCo0QIAHFEIaEOUCAEAWVvi0QaSBRIERbBSGQAIEwBIJIX4IEiDKEhBCQjiFCgMhsJnjhvlf1br1f7+f74ak6dWp/dWqvvdb61tpf7XP+cd3d9btdP+0CAADfXb503hMA2ExT36Ad29RIwPcJdPVjU5yn6zkAue/AlHqgAXN2cwYAarCayltb1eOd0ZdAcQAAMHPj3oQVzUMBgEOXL593/jUJMitwewT34W37qCxV3lXevfZgd3zIm3u/bXLeuuV3O/Oc+McHj9/+M+i6g0b8M+cvB3/S+cf522cvZOX9tt/c7oq7o2TZFN1H73Mk0UkVJPmvZ9A6AfGz9Zy1sZRZeoKUzIiybBlLkbYO8aPaWpMXe62Hx5KE3wEANscbIgV+sKGGseSI5Tm6dM3sHflmQwZi10Co1SkA4ABJY7SF026VGP7ADwBwH7KXtiyOB0lqtqgHAjRK49bNTQBA2SeGsoZbuVmN/SNIsy63TSdJJsKXIYsdFQ3bFTH2tOEEDf9n2crWN3HsM9ZVwiVe2xkull/TSjPkvv3+yrGbkNT5f4bpzSV0ab5pW1dJl8F5pyLipmkgik8gGom4mfhL5mgbjBABYg4i6OSwNnac9UB3bM9Ms8FKa1aRXfz1IjcFpEriWHylGtgw3zpzbKu/zbnVccz69ESmASTl8/NMToe249eP0zwYkUATt2mhNl06plqmYNBIYWd2/bGSpNvLSwMelDQZK9CdH/jKaW0eS/KBoKB+DdmVA5WpRhICInrIeeKxwlrM3aLtEO0jy/NwbCLzExhhxMXEmw2PmPopMwnEx6Jrbdc76HOZaDNhqRZwsLatdryz1m3Ykr/AlfNcoiiVUWQzXuRRfnheUKG5Pz95tBPrtPZ1hLtSsYMWfb+/xpjVj3KQf36RWLC4rgWE753srA3QsP4uIzNfNMIU5Lpxjm6Sl5eVFHKAI88zZmc6gtHVowkM4YW08VMCNDzTxVSIIh/m/qzEiv8qlSSbbeGBtJpa+zOh/tlM9Nvwvgf7+X1Z/GUI0ONqusmB56BqN6YF7tin0r3/cNVH3RHovnIAeg+9Sp0ZtcjON5HgCDceWhC6CH82++evCJdeTPoT/Mr3PJHPRw6cspkZ8N7O7xKwBo9+EbSg4kxma8fYTutKObqcXoGqfD5yYa6Rs1SLrlBmOiknmhHdzDDXUsLCDHb0cl/sJ/Rk0XwFuLM8DGaz2M2uq1rwbLdiPRW9nvoEKy1a6CmbC8AiLA4I52lRmVo0W3emNvapz0NmUNEyKS7UoQQvvkK7kMap84TwjQ08I5Sv0Tf41aWBQtNXkU3AWkx4yUmyK872VtV0SCK3djdsWU+RoNNOW3EpyJb8xItiMcz5zzaDOz3o1BVvfJoJCyKx604OsQ9pXUiD501k4VdlH/FBxRMxesM1xau6iaM3kcoL2V7hxaw98IkdQw/qXsbp2vN3l1lcPvZYHvC4wnS2P+alAxR57ypoOkR4J00G6pTBHKe+xt26JiaG/ao2BO68vB2/KkwKC2Q9ru2xFwlbVqYqMhDnwG+DTGPLPT5e3dEj3GnEik6HTv9wfu8uC0h3rbZXyaPzI68cnltIvXDNdeVBhSifpKqEMC/ksuMsCdy9wEiPw1kiqKk6T1x14BaQseFamG24wCJAGqGKgMhAkqQd6siB1g6Me+OEVhKI2KW7c5Hc1zEj2Y0VX3kY99wdXABVwsvqWKhcK1uzuLmXpogK0wGyyLc7PgJ1ZfKGyFJaeLEUJA66Y8O6Mds/WZkm3KNmVggdRginYyXJkMAnK0UzpJGLRuz4flNRZvRn4VplGCwF6v+SQQPfsREOKSr0xrH8k1BeJM8d2TfowG6OfBnps0G7+J+mdh+WkvaS5fEawbDHWi/tCpvPmthnXiPZFXYlWbqrjHX17QuPs08Nbj0YO39p/29Zee6kTtKjK3brxhEjg0mZsZ+DivZYV+zxW9a5buhs1VbrgToSEFI8Hxk65qO4BBq02flM9xiSt2JEoumS6bRgMO6QcOh0eGE5STZ8GhcO0Y1yGDsVILHiQB2D6Y2h+viYz5qpaZONVejCVW+87OZdN9DIJxVoI1AfcuZbSNe9hZ98u06faq1jNXki2H/E2QpzoPUHLAMGroCq/MsZB5EoYi1Vnu3S+HtQEbF+rp4SDmZLNL0gSPEsyVTlxxFXhrFz8rq+NGaTIlOdIpn52Ytd0TQEDVxqQY/8lQ/eKP6Kgd8CQnH7mPG7jVjsG/UeX69tz9VEbMUOYglXB1M7ZUPRyNOWgv32pBsjUIiw9nyvPcEXZz0AzJhnAO24pi6joSDie3xQUe2NB4zmjKKDjS0n6AfKpjvf5070BIPwU0NJr0oD25eNxVv5IPBkIOu6p7Wp2BF8obp3XheEtbspSe1S5It92fPF0XGcpj8mBo8qXyIKxMp3TU0OPse5fX2UV3WBkZl+a54sagD5tSwLyYNRN1hxnHuRY8THBAwv0sYbtRcWK9EFci2109JKNEH47ByMQ++2COBHVP4XHYQLMBukkb20ueZE+48572cOF2g92+xiipuKrmCY/l5O6XvZHeGnC5sx76dNL8TtNtTtc2DmHO/PFd+GdDRlFMh7YC1JPvwsoqhc03kEdsbTkSbAB++i7STr/HL1XBDNOe3mm17DTcu+znOVnOAtuVbUL34d1OZrEak9B0X1qlUgnJojjNmPxCcb8/GkHTTezSYuNlE4ndqVnC2e8N0nbDqlJYYR8LZmuEOhDonMxVXjp2Ox9sb4E4rXfb2VbK6VOHrSi+W7SJZnefHV3p/iTqbqdYR190k0mejoD4wKoTBfUV8ZiMDfeLDSwm6hpnnjJ0YgqEAhVsqcfVIbI1MHQ1op6fSlmfwrAH+eSji7c+/yZXvCWbvpXcVGHvx8H3o+zIZwKTtvZSisrKXzMgrZf2MxK/4zS5Yz0NVoxE6laoURa+tIU1BlwI7wQkX8tXYryZPHIHb5JOwMpnDWwjH2sfkT88LrRatTX7xKrHQOWMzmDy1ZBLRbIW4Xe7gZsswdg/2FbLgenNojXOCAP/8UNa6u7os5H+yiKkwXe5MnR7tofdE5sxWP5gN0M5kf82bzV5EMEQw8yjSPLrlmrea/uojYp3rtEvoZk/jaSn+cYUd9lpE/TbeszcNHF264qC6NiIfsaU0vXIIMNcaY7qdc4JTnlF9q7EkWJ3mgOSf4FJrPCMeqz6q7WfyV1JyPZca62UsjGqdPSXnIFyNz56ofGP56TFXZ4i6fPt/pfrhf1xv1q/g/hsJckZ9yw0rz3FF29dODhlISOGvAQFzUZzZwDVVqmfC75ayvexRRvcV3JWfxY8NuEmvvD1TG2c025xUSvfWFSfW9L9IjXrqVWmsN1zwmhvl37HximT2v9cWm9WlFIPnqQ3YFCywqHG7MyYzuUtnrs0DY/ZJwPuekfljeMhmdu2rZF2vDAneUk+IO71seoYRR38mhdvUOL0S13qhSp5KM+vVO6DXQEBahNfHeGTGKPyqxncO2UJBAxVs4KSsQwR7xYSHs3FPGtVpbD6vWGs+En7maU1bBrs3i20glB8pnzfVZRnrY4d0+4El1ewh4qFZUMTr7AHPAfxdT3+27OzYzrj/DnOVC+N/D71kFAJKpmJRqg4bgFIRr9daRRqSEs8RzSa7+NxDwbGv7j4C7P2r4AwB+e+CbAKHO/wPOKZhOazXJU6/wAMDHlzvVsrbuIHcz4H16kCbgrGa6CQBgsuMb+A38Bn4Dv4HfwG/gN/Ab+A38/wtGj0sobYzk2frhDUUrWF3hR1H++9Az7P8y39u+9hUpZl0xrY352jHt6iT/8OHrECWtHlLKW9gMUKkkget2zamxuUXWUWQ8Cr/bCzXzYB/kibvC9yh143SRQB6AwoHwuDepohOBIPRCHtHBjyjrgWnV1gDuCgvuPtltztpW9rdm4Ne3nbqTT2ElT92F+Ue8fi5mc6L2+W/nB2vXH92ecO4rHJiwPE2ikCFpMlGY4HOTuIT/GnhG8EjVNlXTREKrHv48wH215eoxDI/+PdL1zrhqc/SBkjT5VJi+zYWiO0+WIqgxHh8coy5F6sDjnAtN3td0I+Z4yTPTua76oDNrX4UDzR86tJ1SfXjZetY3N45Nm+eeZ+r7eUTwHrIuN7ISqhDKvx+ZjZFTZmqYHGgu+mSOj2dJjPCDq0EruGTqTksFK7VzHtcfAkp4DT1RpF/EtxuMCo3dVNgbZQQEz0F6SmN0FXN6d1NIHQTWq9T9xKoI22X7gasgInq0SXCcOxnJhN/K8Xbs7eEE+zftxb2ff7NFe+YA3Otm4uAPsT/EMqM7REcPOipmqJJVHqfewBPXHI5HN+0uC1ZcSuohDLcY8I8FQeJ396ysP8eZIPkH1Av4FBVqaue0t0KbF1PmVNS7z8akDOdmhbxhYKsnHhQVWvgPI3bQ9C49uQy4HN34i8OR6IDBi9VnsjRaYmxumfNt2mvSg+6sO8g+5alNapeTVP4ITxz9Gc+H9axwj60Wtm9kPdOX1jI+yR3lPMe45NnXUGW4UW9CdoNZ0Zjlthx+ucPhpirJfriw1hqowTeB/6DvibkR1AtsQGfuWdPTYE7cZ95/IweJqKpGYz2m/za+KPXi0074usFtXl8EVdsnhsGe9I9d6+vk4dGjuoC5KpfVvav9yO9ogfJ+fKmEbtSeoFl0PxP60ffKa8IZw3cioEv1mYh1TVqceiG8rRKx07ps2gwjY4EZSpHZ+NDK4XSTYppDhpN9A72R3G610LMEJ1gf4kZO/PnlcaD/MOU3GFKGXGJ0bF+Xtm83CHCKs9MSz4U5XsrC5BdMyJGYy6qv9ww7ePinkFIvka6j5Mb9xZX1QzgEPA6cjjg3s7CcR1R+IicU7YFPxIt0laO8IgIfHCAO0pP9XMxLDvzUnYEwPSeUkAJV07PN8wWaXJsxU7IddxLEhP5itPNwLh1x1DmUgxMcUQ6tXQ6tpBfqaFBbJVsuIhQj2jpBJ1I5jG5F/rBiZpyac29xI9FVAfHwudv8xTOYz8sZBsqP5IXiRdgDNi+V9XP7ikxMbCP1lmr424CBbVtvTTVv5wd4JciSL6rDtvPQSdIj5aH3M7Lu+3kaT1+B/BN82s3bVtjgoXmtsHRot+Gmum6m6jHaH9EZdfwSuhS/IDK4l61OeYya3vuARXTuZCobpRyJoAhixkJshY/bV6IwCn7fePFB7tuwEctHqdKUcf/VQ7nMwn6zbN0j2NPeKu7kxrG9ezDPanYhTbbJafGSzIbgNmPPDdHFoWNw9gtpTWsvBmGtC2kB2BiCBSGm+IMp9tE/TVV1QZrXCImMsrzuJj2h7ZmSBiODbCFe7SWqfeUVHuLXuiaXSFbpD/3bf3RnQxnbquUVS7pTVyu0yw8WrhlT5I8hKjdIgTdu4JedSNlBok+ngbho3FhUIK9RHlZo0ZZ/ivMxwYyxOZhKdgLb6lFLoJZPdS8N5A4bDtLjh9i2//jETprKltmmvHIAjiaV0XpKLYqibE9wOXX9NzgPwvDRJ7hvp5p6MPuujuf6iHKWvKZc+jF3GtMF3MBXxHck/RQ/9+Dyc4L9t5kouPB6u9U9qpy1VF7QECJpy7fnoIYIYy2eVjTeHTv+yKSB9Q7am0E1O8XxfYuvePEhiybUILpyMHAiAQ9DbPW3McGrImeXXFDZTS/SQ8fYm0Fb+UrcLx2W2aMiN4Wns5XImzixK92yJdtFg39/pCUcCGu3Uk01RrLSEmfWI0ZvuIkr0zD7+KnSxiD6F3WJoFQBwe++VALjE7PaE0L4gVIddRRZUItL8uctP4QM+Hh3kbQ7dbpwlDpStM+AL6MCexWT7yN47nawLwKfNr2n3YoFuuUoyZ+9jpJULlPknrecKNDPG9YR8oj2FUyaeougOKqmPCiO8g9YsuNKDVaAm8gvS7PSj0ceb08wwvRUvwveqS5NHCstCqG2epx7sbui7fVZnHlhIHXYUCP4l6qwYiTTqtO8yEcwK+A8T0dUiRuBnoGifYKaKtc9C92KGtNwO9iygv510rrNVrDNIn0Wk6rgj0Myh42vmv5+1cNh/q/pvcSvfzUL4KmfQ4eDivocxJ59yx/gdupWoS5e1YgZcGV/5MBJM3uY2n2PNZ3VJP2oFwvMJ/YXWWetJB6mhRcHk4Y8TInOgkG1/THsRLwunD1NeTFyp9ivTUTjqpPX3eZLRGQ8jTCAR421NGnVU8/S8+kNYU5FWvFxY7KSHDtx7KBBtMiypME7sHOeBWdA8UFFX/xYXvteGEd04wiUIM0y8alExIC2qH5Gs9v4sXeS/9q870NS1AlLdzlh3jKta6zzUAYCVy7vnm6IUFm0BDSMVnfZoIwNhVCbhTRlcF2MnSWFNTIZiQiQBCm6T1AqHZUT2hTGfHbUtYwZzxH0xy0Gvip1jEDqfGD+7lKurbYFoiX+483oxBwzilMBO0flBk9mlLmQ+jAOUSQhKSfmQFnPpH/CTlruMlmLXvKcFYE6uRc+cXp2xPrXNd+VrdAfu/qJgyQ5lQoR1k3H3AcbuPzmso2/X2oMa+RgVq6ABSLg+h7ymm9k6pFbNGBigf0Sfy3vYQQQ3rZST6lifP2n2dj3kLZFgrQyTSk0oKDXFeNtL0wdl8s9qhwVPDY5bZU+HnN/4Z1pIkdGie+mBmP28kukUx9DxIg+GdWuUd0GyPso+zsQrZ2MnzeanWCdEKluKiV/jj4nVilQZAfu5F4PU3MoStH86e3pnIZHj7R+x6Z+MpSgstst2TFZzkYdwWjThxsiRxraMb8HLo0vaLfqXGwaJPChKLXzpnvhEve/vnY3OdK+V3f2o1965EXu5JTq1lAVO1bUvnIcXHdjwewq832hfR21uq4lTsFYbY0ayUnxqG7d+EKI6FUH8DsaSMy7Wv0AsmBtJrQV9CK1aPgp4lb+oepdtLKNF9X72nIR8cPCXI6aBmbi+SRIYiw4AyGfRhBJQLA6nfNYTCq6nfSmkLIon43CpLhe747uJrm5/6md9iUjsW4iaQctsfladetM4kXIEcIwnCF6nxgcW9kzqVmco7SuJWOPBAwH0Xt9UnrV5LBXCGuk6tCSiKoZGClQ+fc+EnFtqUwyUbO2SFxvcdK3v50+S1B7Ljw1rovKfbR24W/oOnrygikftZk5saHwSoRlc3bb+MobH+Hghhrv6jNLD0LGTZujRRJG7LxBhgSVKhieX0QGJnZb6/SoaQWc7oDPVb90etobl5+DtlqDzr5Y1MhxZYoRe7kwiV8z2uIv08BZS6p3dbYXqgQ6ADu98MSZ8TbixzuuO+t3tq8p9g+7vUXM3RePjmeOlguODOJSzxLcYD47WYrPDveEfzCguO3uH37WnbxuoJQ+qJT+azJk9ZkCMYgmswx+G35OAlp/fWjdc9XFQP74uibAdWZDbYake/2RhfwgGPlDW0INK/5DPbXP6+yqDMQnr/ORCvHA25Pqcrr+Tv4J+y52dSWOqBhF6LqjpmHCTQCmYRu0EJrhVYN4+C67hRfv7lw7xMBk0LyqZ6eJ60pxsuF4Y4yQtrsslaOv1rqH/pfGHl2do0vdT6hlef5og5wt6bUeL765GfCm3Hc7f3UsJcpvJwBQdhA7TM5AQFBHJjhV/gMPAYDoyh/CF5uB8MVuAn/jdwW7zQDAgTwHd0WfvVS58dvC+nbDg3lJGGb4M4D6unzB/Tz5XFD6fwJQSwMEFAACAAgAFQRBSteZEilfAAAAagAAABsAAAB1bml2ZXJzYWwvdW5pdmVyc2FsLnBuZy54bWwtjFsKgCAQAP+D7iB7gE1NrYXMyyQp9MKkx+2LaP5mPqZz1zyxw6c9rosFgRxcXxbdlvwR/cmutwmU/APYbaEmFPrXMw45WDCNQJJaGd0CCz6OIVvQvEZSihMpqN7lA1BLAQIAABQAAgAIABQEQUoqDcM2UQQAAAsQAAAdAAAAAAAAAAEAAAAAAAAAAAB1bml2ZXJzYWwvY29tbW9uX21lc3NhZ2VzLmxuZ1BLAQIAABQAAgAIABQEQUoZjuBKjAQAAEwVAAAnAAAAAAAAAAEAAAAAAIwEAAB1bml2ZXJzYWwvZmxhc2hfcHVibGlzaGluZ19zZXR0aW5ncy54bWxQSwECAAAUAAIACAAUBEFKIVGKHrYCAABRCgAAIQAAAAAAAAABAAAAAABdCQAAdW5pdmVyc2FsL2ZsYXNoX3NraW5fc2V0dGluZ3MueG1sUEsBAgAAFAACAAgAFARBSucrp4BhBAAAXRQAACYAAAAAAAAAAQAAAAAAUgwAAHVuaXZlcnNhbC9odG1sX3B1Ymxpc2hpbmdfc2V0dGluZ3MueG1sUEsBAgAAFAACAAgAFARBSlGmpFOsAQAAQwYAAB8AAAAAAAAAAQAAAAAA9xAAAHVuaXZlcnNhbC9odG1sX3NraW5fc2V0dGluZ3MuanNQSwECAAAUAAIACAAUBEFKGtrqO6oAAAAfAQAAGgAAAAAAAAABAAAAAADgEgAAdW5pdmVyc2FsL2kxOG5fcHJlc2V0cy54bWxQSwECAAAUAAIACAAUBEFKb8LJs24AAABzAAAAHAAAAAAAAAABAAAAAADCEwAAdW5pdmVyc2FsL2xvY2FsX3NldHRpbmdzLnhtbFBLAQIAABQAAgAIADMDgUTOggk37AIAAIgIAAAUAAAAAAAAAAEAAAAAAGoUAAB1bml2ZXJzYWwvcGxheWVyLnhtbFBLAQIAABQAAgAIABQEQUqxh8dfkwoAABdaAAApAAAAAAAAAAEAAAAAAIgXAAB1bml2ZXJzYWwvc2tpbl9jdXN0b21pemF0aW9uX3NldHRpbmdzLnhtbFBLAQIAABQAAgAIABUEQUoSLLtHoRYAALQhAAAXAAAAAAAAAAAAAAAAAGIiAAB1bml2ZXJzYWwvdW5pdmVyc2FsLnBuZ1BLAQIAABQAAgAIABUEQUrXmRIpXwAAAGoAAAAbAAAAAAAAAAEAAAAAADg5AAB1bml2ZXJzYWwvdW5pdmVyc2FsLnBuZy54bWxQSwUGAAAAAAsACwBJAwAA0DkAAAAA"/>
  <p:tag name="ISPRING_RESOURCE_PATHS_HASH_PRESENTER" val="17abf1aa82901854cbe335b2406bfff4fb4fddb1"/>
  <p:tag name="ISPRING_PLAYERS_CUSTOMIZATION_2" val="UEsDBBQAAgAIAI+23lJ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j7beUh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7beUh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I+23lJ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j7beUt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I+23lKOc/b6agAAAOUAAAAaAAAAbm9uZS9odG1sX3NraW5fc2V0dGluZ3MuanOr5lIAAqUcJQUrhWowG8xPKi0pyc/TS87PK0nNK9HLyy/KTQSrUVJ2AwMlHZyK88tSiwgoTUtMTkUx1NTIwskFp0qEiSZO5i7OlsjqChLTU/WSEpOz04vyS/NSIMqcXV0MXYyVwKpquWoBUEsDBBQAAgAIAI+23lK8fTX3SgAAAEkAAAAXAAAAbm9uZS9sb2NhbF9zZXR0aW5ncy54bWyzsa/IzVEoSy0qzszPs1Uy1DNQUkjNS85PycxLt1UKDXHTtVBSKC5JzEtJzMnPS7VVystXUrC347LJyU9OzAlOLSkBKizWt+MCAFBLAwQUAAIACACStt5S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krbeUh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Stt5S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krbeUg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CStt5S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krbeUu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JK23lK45zzyXgAAAGMAAAAlAAAAdW5pdmVyc2FsLW5vLXZpZGVvL2xvY2FsX3NldHRpbmdzLnhtbA3KvQ5AQAwA4N1TNN39bQbHZrTgARoakfRacUd4e7d9w9f2rxd4+AqHqcO6qBBYV9sO3R0u85A3CCGSbiSm7FANoe+yVmwlmTjGFAOcQh9fM/uEyCP5NIdbBMsu+wFQSwECAAAUAAIACACPtt5SXK2x+KEDAADvDAAAGAAAAAAAAAABAAAAAAAAAAAAbm9uZS9jb21tb25fbWVzc2FnZXMubG5nUEsBAgAAFAACAAgAj7beUhUeYBujAAAAfwEAACkAAAAAAAAAAQAAAAAA1wMAAG5vbmUvcGxheWJhY2tfYW5kX25hdmlnYXRpb25fc2V0dGluZ3MueG1sUEsBAgAAFAACAAgAj7beUh9UimowAwAAxw4AACIAAAAAAAAAAQAAAAAAwQQAAG5vbmUvZmxhc2hfcHVibGlzaGluZ19zZXR0aW5ncy54bWxQSwECAAAUAAIACACPtt5ScVeUnRUBAADRAgAAHAAAAAAAAAABAAAAAAAxCAAAbm9uZS9mbGFzaF9za2luX3NldHRpbmdzLnhtbFBLAQIAABQAAgAIAI+23lLXm3CWKwMAAG8OAAAhAAAAAAAAAAEAAAAAAIAJAABub25lL2h0bWxfcHVibGlzaGluZ19zZXR0aW5ncy54bWxQSwECAAAUAAIACACPtt5SjnP2+moAAADlAAAAGgAAAAAAAAABAAAAAADqDAAAbm9uZS9odG1sX3NraW5fc2V0dGluZ3MuanNQSwECAAAUAAIACACPtt5SvH0190oAAABJAAAAFwAAAAAAAAABAAAAAACMDQAAbm9uZS9sb2NhbF9zZXR0aW5ncy54bWxQSwECAAAUAAIACACStt5SnF4yCBQGAAA3FwAAJgAAAAAAAAABAAAAAAALDgAAdW5pdmVyc2FsLW5vLXZpZGVvL2NvbW1vbl9tZXNzYWdlcy5sbmdQSwECAAAUAAIACACStt5SFR5gG6MAAAB/AQAANwAAAAAAAAABAAAAAABjFAAAdW5pdmVyc2FsLW5vLXZpZGVvL3BsYXliYWNrX2FuZF9uYXZpZ2F0aW9uX3NldHRpbmdzLnhtbFBLAQIAABQAAgAIAJK23lJLM4aKLwUAAGgdAAAwAAAAAAAAAAEAAAAAAFsVAAB1bml2ZXJzYWwtbm8tdmlkZW8vZmxhc2hfcHVibGlzaGluZ19zZXR0aW5ncy54bWxQSwECAAAUAAIACACStt5SDnvHIGUDAACXDAAAKgAAAAAAAAABAAAAAADYGgAAdW5pdmVyc2FsLW5vLXZpZGVvL2ZsYXNoX3NraW5fc2V0dGluZ3MueG1sUEsBAgAAFAACAAgAkrbeUvrnN04qBQAA8hwAAC8AAAAAAAAAAQAAAAAAhR4AAHVuaXZlcnNhbC1uby12aWRlby9odG1sX3B1Ymxpc2hpbmdfc2V0dGluZ3MueG1sUEsBAgAAFAACAAgAkrbeUuxMWVK2AQAAegYAACgAAAAAAAAAAQAAAAAA/CMAAHVuaXZlcnNhbC1uby12aWRlby9odG1sX3NraW5fc2V0dGluZ3MuanNQSwECAAAUAAIACACStt5SuOc88l4AAABjAAAAJQAAAAAAAAABAAAAAAD4JQAAdW5pdmVyc2FsLW5vLXZpZGVvL2xvY2FsX3NldHRpbmdzLnhtbFBLBQYAAAAADgAOAIgEAACZJgAAAAA="/>
  <p:tag name="ISPRING_LMS_API_VERSION" val="SCORM 2004 (2nd edition)"/>
  <p:tag name="ISPRING_ULTRA_SCORM_COURCE_TITLE" val="Section 2.5 Absolute Value Quadratic Function and Solving EQs with ABS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ʾ\&quot;{58857F64-F778-46F3-A3E4-9740F72F057B}&quot;,&quot;C:\\Users\\Danny\\OneDrive - SD41\\Website\\m10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CURRENT_PLAYER_ID" val="universal-no-video"/>
  <p:tag name="ISPRING_PRESENTATION_TITLE" val="Section 2.5 Absolute Value Quadratic Function and Solving EQs with ABS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987</TotalTime>
  <Words>1968</Words>
  <Application>Microsoft Office PowerPoint</Application>
  <PresentationFormat>Widescreen</PresentationFormat>
  <Paragraphs>358</Paragraphs>
  <Slides>33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Century Schoolbook</vt:lpstr>
      <vt:lpstr>Courier New</vt:lpstr>
      <vt:lpstr>Gill Sans MT</vt:lpstr>
      <vt:lpstr>Perpetua</vt:lpstr>
      <vt:lpstr>Times New Roman</vt:lpstr>
      <vt:lpstr>Wingdings</vt:lpstr>
      <vt:lpstr>Wingdings 2</vt:lpstr>
      <vt:lpstr>Oriel</vt:lpstr>
      <vt:lpstr>Equation</vt:lpstr>
      <vt:lpstr>Section 2.5  Absolute Value of  Quadratic Functions And  Solving Equations with ABS</vt:lpstr>
      <vt:lpstr>I) What is an Absolute Value Function</vt:lpstr>
      <vt:lpstr>II) Graphing an Absolute Value Function</vt:lpstr>
      <vt:lpstr>Ex: Graph the Absolute Value of this function and state the piece wise function:</vt:lpstr>
      <vt:lpstr>iii) What is a Piece Wise Function:</vt:lpstr>
      <vt:lpstr>IV) Piece Wise for the ABS of a Quadratic Function</vt:lpstr>
      <vt:lpstr>Graph each function, get the Piece wise function, and then find Domain and Range </vt:lpstr>
      <vt:lpstr>Graph, Piece wise f(x), Domain and Range </vt:lpstr>
      <vt:lpstr>Graph, state the PW function and find domain and range:</vt:lpstr>
      <vt:lpstr>V) Solving Absolute Value Equations</vt:lpstr>
      <vt:lpstr>PowerPoint Presentation</vt:lpstr>
      <vt:lpstr>Practice: Solve</vt:lpstr>
      <vt:lpstr>Practice: Graphical Solutions</vt:lpstr>
      <vt:lpstr>Extraneous Roots and Cases with Infinite Solutions:</vt:lpstr>
      <vt:lpstr>PowerPoint Presentation</vt:lpstr>
      <vt:lpstr>Practice: Solve each of the following</vt:lpstr>
      <vt:lpstr>Solve:</vt:lpstr>
      <vt:lpstr>Solve:</vt:lpstr>
      <vt:lpstr>Solve:</vt:lpstr>
      <vt:lpstr>Solve:</vt:lpstr>
      <vt:lpstr>Solve:</vt:lpstr>
      <vt:lpstr>Lesson 5.4 Solving Equations with Two or MOre Absolute Values</vt:lpstr>
      <vt:lpstr>How to Solve Equations With Multiple ABS </vt:lpstr>
      <vt:lpstr>PowerPoint Presentation</vt:lpstr>
      <vt:lpstr>PowerPoint Presentation</vt:lpstr>
      <vt:lpstr>PowerPoint Presentation</vt:lpstr>
      <vt:lpstr>2nd Method: Graphical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2.5 Absolute Value Quadratic Function and Solving EQs with ABS</dc:title>
  <dc:creator>Danny Young</dc:creator>
  <cp:lastModifiedBy>Danny Young</cp:lastModifiedBy>
  <cp:revision>84</cp:revision>
  <dcterms:created xsi:type="dcterms:W3CDTF">2011-06-26T05:06:25Z</dcterms:created>
  <dcterms:modified xsi:type="dcterms:W3CDTF">2025-10-23T23:12:11Z</dcterms:modified>
</cp:coreProperties>
</file>